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3" r:id="rId5"/>
    <p:sldMasterId id="2147484626" r:id="rId6"/>
  </p:sldMasterIdLst>
  <p:notesMasterIdLst>
    <p:notesMasterId r:id="rId8"/>
  </p:notesMasterIdLst>
  <p:handoutMasterIdLst>
    <p:handoutMasterId r:id="rId9"/>
  </p:handoutMasterIdLst>
  <p:sldIdLst>
    <p:sldId id="780" r:id="rId7"/>
  </p:sldIdLst>
  <p:sldSz cx="9906000" cy="6858000" type="A4"/>
  <p:notesSz cx="7010400" cy="9296400"/>
  <p:defaultTextStyle>
    <a:defPPr>
      <a:defRPr lang="en-GB"/>
    </a:defPPr>
    <a:lvl1pPr algn="ctr" rtl="0" fontAlgn="base">
      <a:spcBef>
        <a:spcPct val="0"/>
      </a:spcBef>
      <a:spcAft>
        <a:spcPct val="0"/>
      </a:spcAft>
      <a:defRPr sz="1400" kern="1200">
        <a:solidFill>
          <a:schemeClr val="tx1"/>
        </a:solidFill>
        <a:latin typeface="Arial" pitchFamily="34" charset="0"/>
        <a:ea typeface="STKaiti"/>
        <a:cs typeface="STKaiti"/>
      </a:defRPr>
    </a:lvl1pPr>
    <a:lvl2pPr marL="457200" algn="ctr" rtl="0" fontAlgn="base">
      <a:spcBef>
        <a:spcPct val="0"/>
      </a:spcBef>
      <a:spcAft>
        <a:spcPct val="0"/>
      </a:spcAft>
      <a:defRPr sz="1400" kern="1200">
        <a:solidFill>
          <a:schemeClr val="tx1"/>
        </a:solidFill>
        <a:latin typeface="Arial" pitchFamily="34" charset="0"/>
        <a:ea typeface="STKaiti"/>
        <a:cs typeface="STKaiti"/>
      </a:defRPr>
    </a:lvl2pPr>
    <a:lvl3pPr marL="914400" algn="ctr" rtl="0" fontAlgn="base">
      <a:spcBef>
        <a:spcPct val="0"/>
      </a:spcBef>
      <a:spcAft>
        <a:spcPct val="0"/>
      </a:spcAft>
      <a:defRPr sz="1400" kern="1200">
        <a:solidFill>
          <a:schemeClr val="tx1"/>
        </a:solidFill>
        <a:latin typeface="Arial" pitchFamily="34" charset="0"/>
        <a:ea typeface="STKaiti"/>
        <a:cs typeface="STKaiti"/>
      </a:defRPr>
    </a:lvl3pPr>
    <a:lvl4pPr marL="1371600" algn="ctr" rtl="0" fontAlgn="base">
      <a:spcBef>
        <a:spcPct val="0"/>
      </a:spcBef>
      <a:spcAft>
        <a:spcPct val="0"/>
      </a:spcAft>
      <a:defRPr sz="1400" kern="1200">
        <a:solidFill>
          <a:schemeClr val="tx1"/>
        </a:solidFill>
        <a:latin typeface="Arial" pitchFamily="34" charset="0"/>
        <a:ea typeface="STKaiti"/>
        <a:cs typeface="STKaiti"/>
      </a:defRPr>
    </a:lvl4pPr>
    <a:lvl5pPr marL="1828800" algn="ctr" rtl="0" fontAlgn="base">
      <a:spcBef>
        <a:spcPct val="0"/>
      </a:spcBef>
      <a:spcAft>
        <a:spcPct val="0"/>
      </a:spcAft>
      <a:defRPr sz="1400" kern="1200">
        <a:solidFill>
          <a:schemeClr val="tx1"/>
        </a:solidFill>
        <a:latin typeface="Arial" pitchFamily="34" charset="0"/>
        <a:ea typeface="STKaiti"/>
        <a:cs typeface="STKaiti"/>
      </a:defRPr>
    </a:lvl5pPr>
    <a:lvl6pPr marL="2286000" algn="l" defTabSz="914400" rtl="0" eaLnBrk="1" latinLnBrk="0" hangingPunct="1">
      <a:defRPr sz="1400" kern="1200">
        <a:solidFill>
          <a:schemeClr val="tx1"/>
        </a:solidFill>
        <a:latin typeface="Arial" pitchFamily="34" charset="0"/>
        <a:ea typeface="STKaiti"/>
        <a:cs typeface="STKaiti"/>
      </a:defRPr>
    </a:lvl6pPr>
    <a:lvl7pPr marL="2743200" algn="l" defTabSz="914400" rtl="0" eaLnBrk="1" latinLnBrk="0" hangingPunct="1">
      <a:defRPr sz="1400" kern="1200">
        <a:solidFill>
          <a:schemeClr val="tx1"/>
        </a:solidFill>
        <a:latin typeface="Arial" pitchFamily="34" charset="0"/>
        <a:ea typeface="STKaiti"/>
        <a:cs typeface="STKaiti"/>
      </a:defRPr>
    </a:lvl7pPr>
    <a:lvl8pPr marL="3200400" algn="l" defTabSz="914400" rtl="0" eaLnBrk="1" latinLnBrk="0" hangingPunct="1">
      <a:defRPr sz="1400" kern="1200">
        <a:solidFill>
          <a:schemeClr val="tx1"/>
        </a:solidFill>
        <a:latin typeface="Arial" pitchFamily="34" charset="0"/>
        <a:ea typeface="STKaiti"/>
        <a:cs typeface="STKaiti"/>
      </a:defRPr>
    </a:lvl8pPr>
    <a:lvl9pPr marL="3657600" algn="l" defTabSz="914400" rtl="0" eaLnBrk="1" latinLnBrk="0" hangingPunct="1">
      <a:defRPr sz="1400" kern="1200">
        <a:solidFill>
          <a:schemeClr val="tx1"/>
        </a:solidFill>
        <a:latin typeface="Arial" pitchFamily="34" charset="0"/>
        <a:ea typeface="STKaiti"/>
        <a:cs typeface="STKait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4684"/>
    <a:srgbClr val="00BDF2"/>
    <a:srgbClr val="000000"/>
    <a:srgbClr val="FF5050"/>
    <a:srgbClr val="CCF2FC"/>
    <a:srgbClr val="00B0B9"/>
    <a:srgbClr val="890C58"/>
    <a:srgbClr val="00843D"/>
    <a:srgbClr val="C99700"/>
    <a:srgbClr val="EAEB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horzBarState="maximized">
    <p:restoredLeft sz="13972" autoAdjust="0"/>
    <p:restoredTop sz="79487" autoAdjust="0"/>
  </p:normalViewPr>
  <p:slideViewPr>
    <p:cSldViewPr>
      <p:cViewPr>
        <p:scale>
          <a:sx n="100" d="100"/>
          <a:sy n="100" d="100"/>
        </p:scale>
        <p:origin x="-816" y="-72"/>
      </p:cViewPr>
      <p:guideLst>
        <p:guide orient="horz" pos="2448"/>
        <p:guide orient="horz" pos="2352"/>
        <p:guide orient="horz" pos="294"/>
        <p:guide orient="horz" pos="666"/>
        <p:guide orient="horz" pos="816"/>
        <p:guide orient="horz" pos="3888"/>
        <p:guide orient="horz" pos="2256"/>
        <p:guide orient="horz" pos="432"/>
        <p:guide pos="3120"/>
        <p:guide pos="3024"/>
        <p:guide pos="3216"/>
        <p:guide pos="96"/>
        <p:guide pos="6144"/>
      </p:guideLst>
    </p:cSldViewPr>
  </p:slideViewPr>
  <p:notesTextViewPr>
    <p:cViewPr>
      <p:scale>
        <a:sx n="100" d="100"/>
        <a:sy n="100" d="100"/>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1" y="0"/>
            <a:ext cx="3046507" cy="457322"/>
          </a:xfrm>
          <a:prstGeom prst="rect">
            <a:avLst/>
          </a:prstGeom>
          <a:noFill/>
          <a:ln w="9525">
            <a:noFill/>
            <a:miter lim="800000"/>
            <a:headEnd/>
            <a:tailEnd/>
          </a:ln>
        </p:spPr>
        <p:txBody>
          <a:bodyPr vert="horz" wrap="square" lIns="88217" tIns="44107" rIns="88217" bIns="44107" numCol="1" anchor="t" anchorCtr="0" compatLnSpc="1">
            <a:prstTxWarp prst="textNoShape">
              <a:avLst/>
            </a:prstTxWarp>
          </a:bodyPr>
          <a:lstStyle>
            <a:lvl1pPr algn="l" defTabSz="882650">
              <a:defRPr sz="1100">
                <a:ea typeface="ヒラギノ角ゴ Pro W3" pitchFamily="124" charset="-128"/>
              </a:defRPr>
            </a:lvl1pPr>
          </a:lstStyle>
          <a:p>
            <a:pPr>
              <a:defRPr/>
            </a:pPr>
            <a:endParaRPr lang="en-US" dirty="0"/>
          </a:p>
        </p:txBody>
      </p:sp>
      <p:sp>
        <p:nvSpPr>
          <p:cNvPr id="27651" name="Rectangle 3"/>
          <p:cNvSpPr>
            <a:spLocks noGrp="1" noChangeArrowheads="1"/>
          </p:cNvSpPr>
          <p:nvPr>
            <p:ph type="dt" sz="quarter" idx="1"/>
          </p:nvPr>
        </p:nvSpPr>
        <p:spPr bwMode="auto">
          <a:xfrm>
            <a:off x="3963893" y="0"/>
            <a:ext cx="3046507" cy="457322"/>
          </a:xfrm>
          <a:prstGeom prst="rect">
            <a:avLst/>
          </a:prstGeom>
          <a:noFill/>
          <a:ln w="9525">
            <a:noFill/>
            <a:miter lim="800000"/>
            <a:headEnd/>
            <a:tailEnd/>
          </a:ln>
        </p:spPr>
        <p:txBody>
          <a:bodyPr vert="horz" wrap="square" lIns="88217" tIns="44107" rIns="88217" bIns="44107" numCol="1" anchor="t" anchorCtr="0" compatLnSpc="1">
            <a:prstTxWarp prst="textNoShape">
              <a:avLst/>
            </a:prstTxWarp>
          </a:bodyPr>
          <a:lstStyle>
            <a:lvl1pPr algn="r" defTabSz="882650">
              <a:defRPr sz="1100">
                <a:ea typeface="ヒラギノ角ゴ Pro W3" pitchFamily="124" charset="-128"/>
              </a:defRPr>
            </a:lvl1pPr>
          </a:lstStyle>
          <a:p>
            <a:pPr>
              <a:defRPr/>
            </a:pPr>
            <a:endParaRPr lang="en-US" dirty="0"/>
          </a:p>
        </p:txBody>
      </p:sp>
      <p:sp>
        <p:nvSpPr>
          <p:cNvPr id="27652" name="Rectangle 4"/>
          <p:cNvSpPr>
            <a:spLocks noGrp="1" noChangeArrowheads="1"/>
          </p:cNvSpPr>
          <p:nvPr>
            <p:ph type="ftr" sz="quarter" idx="2"/>
          </p:nvPr>
        </p:nvSpPr>
        <p:spPr bwMode="auto">
          <a:xfrm>
            <a:off x="1" y="8839078"/>
            <a:ext cx="3046507" cy="457322"/>
          </a:xfrm>
          <a:prstGeom prst="rect">
            <a:avLst/>
          </a:prstGeom>
          <a:noFill/>
          <a:ln w="9525">
            <a:noFill/>
            <a:miter lim="800000"/>
            <a:headEnd/>
            <a:tailEnd/>
          </a:ln>
        </p:spPr>
        <p:txBody>
          <a:bodyPr vert="horz" wrap="square" lIns="88217" tIns="44107" rIns="88217" bIns="44107" numCol="1" anchor="b" anchorCtr="0" compatLnSpc="1">
            <a:prstTxWarp prst="textNoShape">
              <a:avLst/>
            </a:prstTxWarp>
          </a:bodyPr>
          <a:lstStyle>
            <a:lvl1pPr algn="l" defTabSz="882650">
              <a:defRPr sz="1100">
                <a:ea typeface="ヒラギノ角ゴ Pro W3" pitchFamily="124" charset="-128"/>
              </a:defRPr>
            </a:lvl1pPr>
          </a:lstStyle>
          <a:p>
            <a:pPr>
              <a:defRPr/>
            </a:pPr>
            <a:endParaRPr lang="en-US" dirty="0"/>
          </a:p>
        </p:txBody>
      </p:sp>
      <p:sp>
        <p:nvSpPr>
          <p:cNvPr id="27653" name="Rectangle 5"/>
          <p:cNvSpPr>
            <a:spLocks noGrp="1" noChangeArrowheads="1"/>
          </p:cNvSpPr>
          <p:nvPr>
            <p:ph type="sldNum" sz="quarter" idx="3"/>
          </p:nvPr>
        </p:nvSpPr>
        <p:spPr bwMode="auto">
          <a:xfrm>
            <a:off x="3963893" y="8839078"/>
            <a:ext cx="3046507" cy="457322"/>
          </a:xfrm>
          <a:prstGeom prst="rect">
            <a:avLst/>
          </a:prstGeom>
          <a:noFill/>
          <a:ln w="9525">
            <a:noFill/>
            <a:miter lim="800000"/>
            <a:headEnd/>
            <a:tailEnd/>
          </a:ln>
        </p:spPr>
        <p:txBody>
          <a:bodyPr vert="horz" wrap="square" lIns="88217" tIns="44107" rIns="88217" bIns="44107" numCol="1" anchor="b" anchorCtr="0" compatLnSpc="1">
            <a:prstTxWarp prst="textNoShape">
              <a:avLst/>
            </a:prstTxWarp>
          </a:bodyPr>
          <a:lstStyle>
            <a:lvl1pPr algn="r" defTabSz="882650">
              <a:defRPr sz="1100">
                <a:ea typeface="ヒラギノ角ゴ Pro W3" pitchFamily="124" charset="-128"/>
              </a:defRPr>
            </a:lvl1pPr>
          </a:lstStyle>
          <a:p>
            <a:pPr>
              <a:defRPr/>
            </a:pPr>
            <a:fld id="{A07FCF0F-EBAA-4A70-A52A-04725E302C9A}" type="slidenum">
              <a:rPr lang="en-GB"/>
              <a:pPr>
                <a:defRPr/>
              </a:pPr>
              <a:t>‹#›</a:t>
            </a:fld>
            <a:endParaRPr lang="en-GB" dirty="0"/>
          </a:p>
        </p:txBody>
      </p:sp>
    </p:spTree>
    <p:extLst>
      <p:ext uri="{BB962C8B-B14F-4D97-AF65-F5344CB8AC3E}">
        <p14:creationId xmlns:p14="http://schemas.microsoft.com/office/powerpoint/2010/main" val="28323511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36696" cy="463261"/>
          </a:xfrm>
          <a:prstGeom prst="rect">
            <a:avLst/>
          </a:prstGeom>
          <a:noFill/>
          <a:ln w="9525">
            <a:noFill/>
            <a:miter lim="800000"/>
            <a:headEnd/>
            <a:tailEnd/>
          </a:ln>
        </p:spPr>
        <p:txBody>
          <a:bodyPr vert="horz" wrap="square" lIns="89888" tIns="44942" rIns="89888" bIns="44942" numCol="1" anchor="t" anchorCtr="0" compatLnSpc="1">
            <a:prstTxWarp prst="textNoShape">
              <a:avLst/>
            </a:prstTxWarp>
          </a:bodyPr>
          <a:lstStyle>
            <a:lvl1pPr algn="l" defTabSz="898525">
              <a:defRPr sz="1100">
                <a:ea typeface="ヒラギノ角ゴ Pro W3" pitchFamily="124" charset="-128"/>
              </a:defRPr>
            </a:lvl1pPr>
          </a:lstStyle>
          <a:p>
            <a:pPr>
              <a:defRPr/>
            </a:pPr>
            <a:endParaRPr lang="en-US" dirty="0"/>
          </a:p>
        </p:txBody>
      </p:sp>
      <p:sp>
        <p:nvSpPr>
          <p:cNvPr id="25603" name="Rectangle 3"/>
          <p:cNvSpPr>
            <a:spLocks noGrp="1" noChangeArrowheads="1"/>
          </p:cNvSpPr>
          <p:nvPr>
            <p:ph type="dt" idx="1"/>
          </p:nvPr>
        </p:nvSpPr>
        <p:spPr bwMode="auto">
          <a:xfrm>
            <a:off x="3972070" y="0"/>
            <a:ext cx="3036695" cy="463261"/>
          </a:xfrm>
          <a:prstGeom prst="rect">
            <a:avLst/>
          </a:prstGeom>
          <a:noFill/>
          <a:ln w="9525">
            <a:noFill/>
            <a:miter lim="800000"/>
            <a:headEnd/>
            <a:tailEnd/>
          </a:ln>
        </p:spPr>
        <p:txBody>
          <a:bodyPr vert="horz" wrap="square" lIns="89888" tIns="44942" rIns="89888" bIns="44942" numCol="1" anchor="t" anchorCtr="0" compatLnSpc="1">
            <a:prstTxWarp prst="textNoShape">
              <a:avLst/>
            </a:prstTxWarp>
          </a:bodyPr>
          <a:lstStyle>
            <a:lvl1pPr algn="r" defTabSz="898525">
              <a:defRPr sz="1100">
                <a:ea typeface="ヒラギノ角ゴ Pro W3" pitchFamily="124" charset="-128"/>
              </a:defRPr>
            </a:lvl1pPr>
          </a:lstStyle>
          <a:p>
            <a:pPr>
              <a:defRPr/>
            </a:pPr>
            <a:endParaRPr lang="en-US" dirty="0"/>
          </a:p>
        </p:txBody>
      </p:sp>
      <p:sp>
        <p:nvSpPr>
          <p:cNvPr id="73732" name="Rectangle 4"/>
          <p:cNvSpPr>
            <a:spLocks noGrp="1" noRot="1" noChangeAspect="1" noChangeArrowheads="1" noTextEdit="1"/>
          </p:cNvSpPr>
          <p:nvPr>
            <p:ph type="sldImg" idx="2"/>
          </p:nvPr>
        </p:nvSpPr>
        <p:spPr bwMode="auto">
          <a:xfrm>
            <a:off x="987425" y="700088"/>
            <a:ext cx="503555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5" name="Rectangle 5"/>
          <p:cNvSpPr>
            <a:spLocks noGrp="1" noChangeArrowheads="1"/>
          </p:cNvSpPr>
          <p:nvPr>
            <p:ph type="body" sz="quarter" idx="3"/>
          </p:nvPr>
        </p:nvSpPr>
        <p:spPr bwMode="auto">
          <a:xfrm>
            <a:off x="699896" y="4417312"/>
            <a:ext cx="5610609" cy="4179742"/>
          </a:xfrm>
          <a:prstGeom prst="rect">
            <a:avLst/>
          </a:prstGeom>
          <a:noFill/>
          <a:ln w="9525">
            <a:noFill/>
            <a:miter lim="800000"/>
            <a:headEnd/>
            <a:tailEnd/>
          </a:ln>
        </p:spPr>
        <p:txBody>
          <a:bodyPr vert="horz" wrap="square" lIns="89888" tIns="44942" rIns="89888" bIns="44942"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25606" name="Rectangle 6"/>
          <p:cNvSpPr>
            <a:spLocks noGrp="1" noChangeArrowheads="1"/>
          </p:cNvSpPr>
          <p:nvPr>
            <p:ph type="ftr" sz="quarter" idx="4"/>
          </p:nvPr>
        </p:nvSpPr>
        <p:spPr bwMode="auto">
          <a:xfrm>
            <a:off x="0" y="8833139"/>
            <a:ext cx="3036696" cy="461776"/>
          </a:xfrm>
          <a:prstGeom prst="rect">
            <a:avLst/>
          </a:prstGeom>
          <a:noFill/>
          <a:ln w="9525">
            <a:noFill/>
            <a:miter lim="800000"/>
            <a:headEnd/>
            <a:tailEnd/>
          </a:ln>
        </p:spPr>
        <p:txBody>
          <a:bodyPr vert="horz" wrap="square" lIns="89888" tIns="44942" rIns="89888" bIns="44942" numCol="1" anchor="b" anchorCtr="0" compatLnSpc="1">
            <a:prstTxWarp prst="textNoShape">
              <a:avLst/>
            </a:prstTxWarp>
          </a:bodyPr>
          <a:lstStyle>
            <a:lvl1pPr algn="l" defTabSz="898525">
              <a:defRPr sz="1100">
                <a:ea typeface="ヒラギノ角ゴ Pro W3" pitchFamily="124" charset="-128"/>
              </a:defRPr>
            </a:lvl1pPr>
          </a:lstStyle>
          <a:p>
            <a:pPr>
              <a:defRPr/>
            </a:pPr>
            <a:endParaRPr lang="en-US" dirty="0"/>
          </a:p>
        </p:txBody>
      </p:sp>
      <p:sp>
        <p:nvSpPr>
          <p:cNvPr id="25607" name="Rectangle 7"/>
          <p:cNvSpPr>
            <a:spLocks noGrp="1" noChangeArrowheads="1"/>
          </p:cNvSpPr>
          <p:nvPr>
            <p:ph type="sldNum" sz="quarter" idx="5"/>
          </p:nvPr>
        </p:nvSpPr>
        <p:spPr bwMode="auto">
          <a:xfrm>
            <a:off x="3972070" y="8833139"/>
            <a:ext cx="3036695" cy="461776"/>
          </a:xfrm>
          <a:prstGeom prst="rect">
            <a:avLst/>
          </a:prstGeom>
          <a:noFill/>
          <a:ln w="9525">
            <a:noFill/>
            <a:miter lim="800000"/>
            <a:headEnd/>
            <a:tailEnd/>
          </a:ln>
        </p:spPr>
        <p:txBody>
          <a:bodyPr vert="horz" wrap="square" lIns="89888" tIns="44942" rIns="89888" bIns="44942" numCol="1" anchor="b" anchorCtr="0" compatLnSpc="1">
            <a:prstTxWarp prst="textNoShape">
              <a:avLst/>
            </a:prstTxWarp>
          </a:bodyPr>
          <a:lstStyle>
            <a:lvl1pPr algn="r" defTabSz="898525">
              <a:defRPr sz="1100">
                <a:ea typeface="ヒラギノ角ゴ Pro W3" pitchFamily="124" charset="-128"/>
              </a:defRPr>
            </a:lvl1pPr>
          </a:lstStyle>
          <a:p>
            <a:pPr>
              <a:defRPr/>
            </a:pPr>
            <a:fld id="{2BC50363-DA4F-46F8-96E4-16C1434A93FA}" type="slidenum">
              <a:rPr lang="en-GB"/>
              <a:pPr>
                <a:defRPr/>
              </a:pPr>
              <a:t>‹#›</a:t>
            </a:fld>
            <a:endParaRPr lang="en-GB" dirty="0"/>
          </a:p>
        </p:txBody>
      </p:sp>
    </p:spTree>
    <p:extLst>
      <p:ext uri="{BB962C8B-B14F-4D97-AF65-F5344CB8AC3E}">
        <p14:creationId xmlns:p14="http://schemas.microsoft.com/office/powerpoint/2010/main" val="342242413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ヒラギノ角ゴ Pro W3" pitchFamily="124" charset="-128"/>
        <a:cs typeface="Geneva"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ヒラギノ角ゴ Pro W3" pitchFamily="124" charset="-128"/>
        <a:cs typeface="Geneva"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ヒラギノ角ゴ Pro W3" pitchFamily="124" charset="-128"/>
        <a:cs typeface="Geneva"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ヒラギノ角ゴ Pro W3" pitchFamily="124" charset="-128"/>
        <a:cs typeface="Geneva"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ヒラギノ角ゴ Pro W3" pitchFamily="124" charset="-128"/>
        <a:cs typeface="Genev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987425" y="700088"/>
            <a:ext cx="503555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Arial" pitchFamily="34" charset="0"/>
              <a:ea typeface="ヒラギノ角ゴ Pro W3"/>
              <a:cs typeface="Geneva" pitchFamily="34"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57066" indent="-291179" eaLnBrk="0" hangingPunct="0">
              <a:spcBef>
                <a:spcPct val="30000"/>
              </a:spcBef>
              <a:defRPr sz="1200">
                <a:solidFill>
                  <a:schemeClr val="tx1"/>
                </a:solidFill>
                <a:latin typeface="Calibri" pitchFamily="34" charset="0"/>
              </a:defRPr>
            </a:lvl2pPr>
            <a:lvl3pPr marL="1164717" indent="-232943" eaLnBrk="0" hangingPunct="0">
              <a:spcBef>
                <a:spcPct val="30000"/>
              </a:spcBef>
              <a:defRPr sz="1200">
                <a:solidFill>
                  <a:schemeClr val="tx1"/>
                </a:solidFill>
                <a:latin typeface="Calibri" pitchFamily="34" charset="0"/>
              </a:defRPr>
            </a:lvl3pPr>
            <a:lvl4pPr marL="1630604" indent="-232943" eaLnBrk="0" hangingPunct="0">
              <a:spcBef>
                <a:spcPct val="30000"/>
              </a:spcBef>
              <a:defRPr sz="1200">
                <a:solidFill>
                  <a:schemeClr val="tx1"/>
                </a:solidFill>
                <a:latin typeface="Calibri" pitchFamily="34" charset="0"/>
              </a:defRPr>
            </a:lvl4pPr>
            <a:lvl5pPr marL="2096491" indent="-232943" eaLnBrk="0" hangingPunct="0">
              <a:spcBef>
                <a:spcPct val="30000"/>
              </a:spcBef>
              <a:defRPr sz="1200">
                <a:solidFill>
                  <a:schemeClr val="tx1"/>
                </a:solidFill>
                <a:latin typeface="Calibri" pitchFamily="34" charset="0"/>
              </a:defRPr>
            </a:lvl5pPr>
            <a:lvl6pPr marL="2562377" indent="-232943" eaLnBrk="0" fontAlgn="base" hangingPunct="0">
              <a:spcBef>
                <a:spcPct val="30000"/>
              </a:spcBef>
              <a:spcAft>
                <a:spcPct val="0"/>
              </a:spcAft>
              <a:defRPr sz="1200">
                <a:solidFill>
                  <a:schemeClr val="tx1"/>
                </a:solidFill>
                <a:latin typeface="Calibri" pitchFamily="34" charset="0"/>
              </a:defRPr>
            </a:lvl6pPr>
            <a:lvl7pPr marL="3028264" indent="-232943" eaLnBrk="0" fontAlgn="base" hangingPunct="0">
              <a:spcBef>
                <a:spcPct val="30000"/>
              </a:spcBef>
              <a:spcAft>
                <a:spcPct val="0"/>
              </a:spcAft>
              <a:defRPr sz="1200">
                <a:solidFill>
                  <a:schemeClr val="tx1"/>
                </a:solidFill>
                <a:latin typeface="Calibri" pitchFamily="34" charset="0"/>
              </a:defRPr>
            </a:lvl7pPr>
            <a:lvl8pPr marL="3494151" indent="-232943" eaLnBrk="0" fontAlgn="base" hangingPunct="0">
              <a:spcBef>
                <a:spcPct val="30000"/>
              </a:spcBef>
              <a:spcAft>
                <a:spcPct val="0"/>
              </a:spcAft>
              <a:defRPr sz="1200">
                <a:solidFill>
                  <a:schemeClr val="tx1"/>
                </a:solidFill>
                <a:latin typeface="Calibri" pitchFamily="34" charset="0"/>
              </a:defRPr>
            </a:lvl8pPr>
            <a:lvl9pPr marL="3960038" indent="-232943"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000B165-BF47-45B9-B600-CA8893F21089}" type="slidenum">
              <a:rPr lang="en-US" altLang="en-US" smtClean="0">
                <a:solidFill>
                  <a:srgbClr val="000000"/>
                </a:solidFill>
                <a:ea typeface="ヒラギノ角ゴ Pro W3"/>
                <a:cs typeface="ヒラギノ角ゴ Pro W3"/>
              </a:rPr>
              <a:pPr eaLnBrk="1" hangingPunct="1">
                <a:spcBef>
                  <a:spcPct val="0"/>
                </a:spcBef>
              </a:pPr>
              <a:t>1</a:t>
            </a:fld>
            <a:endParaRPr lang="en-US" altLang="en-US" smtClean="0">
              <a:solidFill>
                <a:srgbClr val="000000"/>
              </a:solidFill>
              <a:ea typeface="ヒラギノ角ゴ Pro W3"/>
              <a:cs typeface="ヒラギノ角ゴ Pro W3"/>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9" descr="citi-r_2c-blu_pos_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6725" y="6569075"/>
            <a:ext cx="474663"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p:cNvPicPr>
            <a:picLocks noChangeAspect="1"/>
          </p:cNvPicPr>
          <p:nvPr userDrawn="1"/>
        </p:nvPicPr>
        <p:blipFill>
          <a:blip r:embed="rId3">
            <a:extLst>
              <a:ext uri="{28A0092B-C50C-407E-A947-70E740481C1C}">
                <a14:useLocalDpi xmlns:a14="http://schemas.microsoft.com/office/drawing/2010/main" val="0"/>
              </a:ext>
            </a:extLst>
          </a:blip>
          <a:srcRect r="7916"/>
          <a:stretch>
            <a:fillRect/>
          </a:stretch>
        </p:blipFill>
        <p:spPr bwMode="auto">
          <a:xfrm>
            <a:off x="0" y="0"/>
            <a:ext cx="990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Rectangle 84"/>
          <p:cNvSpPr>
            <a:spLocks noGrp="1" noChangeArrowheads="1"/>
          </p:cNvSpPr>
          <p:nvPr>
            <p:ph type="subTitle" idx="1"/>
          </p:nvPr>
        </p:nvSpPr>
        <p:spPr>
          <a:xfrm>
            <a:off x="152400" y="3429000"/>
            <a:ext cx="9601200" cy="990600"/>
          </a:xfrm>
        </p:spPr>
        <p:txBody>
          <a:bodyPr/>
          <a:lstStyle>
            <a:lvl1pPr marL="0" indent="0">
              <a:buFont typeface="Symbol" pitchFamily="18" charset="2"/>
              <a:buNone/>
              <a:defRPr sz="2000">
                <a:solidFill>
                  <a:schemeClr val="hlink"/>
                </a:solidFill>
              </a:defRPr>
            </a:lvl1pPr>
          </a:lstStyle>
          <a:p>
            <a:r>
              <a:rPr lang="en-GB"/>
              <a:t>Click to edit Master subtitle style</a:t>
            </a:r>
          </a:p>
        </p:txBody>
      </p:sp>
      <p:sp>
        <p:nvSpPr>
          <p:cNvPr id="29699" name="Rectangle 83"/>
          <p:cNvSpPr>
            <a:spLocks noGrp="1" noChangeArrowheads="1"/>
          </p:cNvSpPr>
          <p:nvPr>
            <p:ph type="ctrTitle"/>
          </p:nvPr>
        </p:nvSpPr>
        <p:spPr>
          <a:xfrm>
            <a:off x="152400" y="2631771"/>
            <a:ext cx="9601200" cy="492443"/>
          </a:xfrm>
          <a:ln w="9525">
            <a:noFill/>
          </a:ln>
        </p:spPr>
        <p:txBody>
          <a:bodyPr anchor="b"/>
          <a:lstStyle>
            <a:lvl1pPr>
              <a:defRPr sz="3200"/>
            </a:lvl1pPr>
          </a:lstStyle>
          <a:p>
            <a:r>
              <a:rPr lang="en-GB"/>
              <a:t>Click to edit Master title style</a:t>
            </a:r>
          </a:p>
        </p:txBody>
      </p:sp>
    </p:spTree>
    <p:extLst>
      <p:ext uri="{BB962C8B-B14F-4D97-AF65-F5344CB8AC3E}">
        <p14:creationId xmlns:p14="http://schemas.microsoft.com/office/powerpoint/2010/main" val="2750390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1"/>
          <p:cNvSpPr>
            <a:spLocks noGrp="1"/>
          </p:cNvSpPr>
          <p:nvPr>
            <p:ph type="sldNum" sz="quarter" idx="10"/>
          </p:nvPr>
        </p:nvSpPr>
        <p:spPr/>
        <p:txBody>
          <a:bodyPr/>
          <a:lstStyle>
            <a:lvl1pPr>
              <a:defRPr/>
            </a:lvl1pPr>
          </a:lstStyle>
          <a:p>
            <a:pPr>
              <a:defRPr/>
            </a:pPr>
            <a:fld id="{B70B16AA-92C1-42B6-BE72-E25B148FF147}" type="slidenum">
              <a:rPr lang="en-US"/>
              <a:pPr>
                <a:defRPr/>
              </a:pPr>
              <a:t>‹#›</a:t>
            </a:fld>
            <a:endParaRPr lang="en-US" dirty="0"/>
          </a:p>
        </p:txBody>
      </p:sp>
    </p:spTree>
    <p:extLst>
      <p:ext uri="{BB962C8B-B14F-4D97-AF65-F5344CB8AC3E}">
        <p14:creationId xmlns:p14="http://schemas.microsoft.com/office/powerpoint/2010/main" val="2310836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Line 3"/>
          <p:cNvSpPr>
            <a:spLocks noChangeShapeType="1"/>
          </p:cNvSpPr>
          <p:nvPr userDrawn="1"/>
        </p:nvSpPr>
        <p:spPr bwMode="auto">
          <a:xfrm>
            <a:off x="152400" y="6400800"/>
            <a:ext cx="9601200" cy="0"/>
          </a:xfrm>
          <a:prstGeom prst="line">
            <a:avLst/>
          </a:prstGeom>
          <a:noFill/>
          <a:ln w="635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 name="Title 1"/>
          <p:cNvSpPr>
            <a:spLocks noGrp="1"/>
          </p:cNvSpPr>
          <p:nvPr>
            <p:ph type="title"/>
          </p:nvPr>
        </p:nvSpPr>
        <p:spPr>
          <a:xfrm>
            <a:off x="782638" y="4406901"/>
            <a:ext cx="8420100" cy="1231106"/>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7725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4" y="1295400"/>
            <a:ext cx="47244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295400"/>
            <a:ext cx="47244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04172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36933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383"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83"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26193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a:lstStyle>
            <a:lvl1pPr>
              <a:defRPr>
                <a:solidFill>
                  <a:schemeClr val="bg1"/>
                </a:solidFill>
              </a:defRPr>
            </a:lvl1pPr>
          </a:lstStyle>
          <a:p>
            <a:r>
              <a:rPr lang="en-US" dirty="0" smtClean="0"/>
              <a:t>Click to edit Master title style</a:t>
            </a:r>
            <a:endParaRPr lang="en-US" dirty="0"/>
          </a:p>
        </p:txBody>
      </p:sp>
      <p:sp>
        <p:nvSpPr>
          <p:cNvPr id="3" name="Slide Number Placeholder 1"/>
          <p:cNvSpPr>
            <a:spLocks noGrp="1"/>
          </p:cNvSpPr>
          <p:nvPr>
            <p:ph type="sldNum" sz="quarter" idx="10"/>
          </p:nvPr>
        </p:nvSpPr>
        <p:spPr/>
        <p:txBody>
          <a:bodyPr/>
          <a:lstStyle>
            <a:lvl1pPr>
              <a:defRPr/>
            </a:lvl1pPr>
          </a:lstStyle>
          <a:p>
            <a:pPr>
              <a:defRPr/>
            </a:pPr>
            <a:fld id="{E20D5777-0437-4899-A868-CB992751985C}" type="slidenum">
              <a:rPr lang="en-US"/>
              <a:pPr>
                <a:defRPr/>
              </a:pPr>
              <a:t>‹#›</a:t>
            </a:fld>
            <a:endParaRPr lang="en-US" dirty="0"/>
          </a:p>
        </p:txBody>
      </p:sp>
    </p:spTree>
    <p:extLst>
      <p:ext uri="{BB962C8B-B14F-4D97-AF65-F5344CB8AC3E}">
        <p14:creationId xmlns:p14="http://schemas.microsoft.com/office/powerpoint/2010/main" val="4561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pPr>
              <a:defRPr/>
            </a:pPr>
            <a:fld id="{32BBB7C7-A34B-450F-A5B9-D8B43C8FF301}" type="slidenum">
              <a:rPr lang="en-US"/>
              <a:pPr>
                <a:defRPr/>
              </a:pPr>
              <a:t>‹#›</a:t>
            </a:fld>
            <a:endParaRPr lang="en-US" dirty="0"/>
          </a:p>
        </p:txBody>
      </p:sp>
    </p:spTree>
    <p:extLst>
      <p:ext uri="{BB962C8B-B14F-4D97-AF65-F5344CB8AC3E}">
        <p14:creationId xmlns:p14="http://schemas.microsoft.com/office/powerpoint/2010/main" val="3166561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819549"/>
            <a:ext cx="3259138" cy="61555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3499" y="273052"/>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2"/>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56772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5059574"/>
            <a:ext cx="5943600" cy="30777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32336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0080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84268" y="60326"/>
            <a:ext cx="369332" cy="61118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 y="60326"/>
            <a:ext cx="7048500" cy="6111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38769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9864593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4"/>
          <p:cNvSpPr>
            <a:spLocks noGrp="1" noChangeArrowheads="1"/>
          </p:cNvSpPr>
          <p:nvPr>
            <p:ph type="body" idx="1"/>
          </p:nvPr>
        </p:nvSpPr>
        <p:spPr bwMode="gray">
          <a:xfrm>
            <a:off x="152400" y="1295400"/>
            <a:ext cx="9601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7" name="Line 3"/>
          <p:cNvSpPr>
            <a:spLocks noChangeShapeType="1"/>
          </p:cNvSpPr>
          <p:nvPr/>
        </p:nvSpPr>
        <p:spPr bwMode="auto">
          <a:xfrm>
            <a:off x="152400" y="6400800"/>
            <a:ext cx="9601200" cy="0"/>
          </a:xfrm>
          <a:prstGeom prst="line">
            <a:avLst/>
          </a:prstGeom>
          <a:noFill/>
          <a:ln w="635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8" name="Rectangle 5"/>
          <p:cNvSpPr>
            <a:spLocks noGrp="1" noChangeArrowheads="1"/>
          </p:cNvSpPr>
          <p:nvPr>
            <p:ph type="title"/>
          </p:nvPr>
        </p:nvSpPr>
        <p:spPr bwMode="gray">
          <a:xfrm>
            <a:off x="152400" y="60325"/>
            <a:ext cx="9598025" cy="377825"/>
          </a:xfrm>
          <a:prstGeom prst="rect">
            <a:avLst/>
          </a:prstGeom>
          <a:solidFill>
            <a:schemeClr val="bg1"/>
          </a:solidFill>
          <a:ln w="12700">
            <a:solidFill>
              <a:schemeClr val="bg1"/>
            </a:solidFill>
            <a:miter lim="800000"/>
            <a:headEnd/>
            <a:tailEnd/>
          </a:ln>
        </p:spPr>
        <p:txBody>
          <a:bodyPr vert="horz" wrap="square" lIns="0" tIns="0" rIns="0" bIns="0" numCol="1" anchor="t" anchorCtr="0" compatLnSpc="1">
            <a:prstTxWarp prst="textNoShape">
              <a:avLst/>
            </a:prstTxWarp>
            <a:spAutoFit/>
          </a:bodyPr>
          <a:lstStyle/>
          <a:p>
            <a:pPr lvl="0"/>
            <a:r>
              <a:rPr lang="en-GB" altLang="en-US" smtClean="0"/>
              <a:t>Click to edit Master title style</a:t>
            </a:r>
          </a:p>
        </p:txBody>
      </p:sp>
      <p:pic>
        <p:nvPicPr>
          <p:cNvPr id="1029" name="Picture 6" descr="citi-r_2c-blu_pos_rgb"/>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56725" y="6569075"/>
            <a:ext cx="474663"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10"/>
          <p:cNvPicPr>
            <a:picLocks noChangeAspect="1"/>
          </p:cNvPicPr>
          <p:nvPr userDrawn="1"/>
        </p:nvPicPr>
        <p:blipFill>
          <a:blip r:embed="rId14">
            <a:extLst>
              <a:ext uri="{28A0092B-C50C-407E-A947-70E740481C1C}">
                <a14:useLocalDpi xmlns:a14="http://schemas.microsoft.com/office/drawing/2010/main" val="0"/>
              </a:ext>
            </a:extLst>
          </a:blip>
          <a:srcRect r="7916"/>
          <a:stretch>
            <a:fillRect/>
          </a:stretch>
        </p:blipFill>
        <p:spPr bwMode="auto">
          <a:xfrm>
            <a:off x="0" y="0"/>
            <a:ext cx="990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a:xfrm>
            <a:off x="152400" y="6400800"/>
            <a:ext cx="23114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fld id="{628E9416-A772-49BC-92A0-C720819DDFD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618" r:id="rId1"/>
    <p:sldLayoutId id="2147484611" r:id="rId2"/>
    <p:sldLayoutId id="2147484619" r:id="rId3"/>
    <p:sldLayoutId id="2147484620" r:id="rId4"/>
    <p:sldLayoutId id="2147484621" r:id="rId5"/>
    <p:sldLayoutId id="2147484612" r:id="rId6"/>
    <p:sldLayoutId id="2147484613" r:id="rId7"/>
    <p:sldLayoutId id="2147484622" r:id="rId8"/>
    <p:sldLayoutId id="2147484623" r:id="rId9"/>
    <p:sldLayoutId id="2147484624" r:id="rId10"/>
    <p:sldLayoutId id="2147484625"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STKaiti" pitchFamily="2" charset="-122"/>
          <a:cs typeface="Geneva" pitchFamily="34" charset="0"/>
        </a:defRPr>
      </a:lvl2pPr>
      <a:lvl3pPr algn="l" rtl="0" eaLnBrk="0" fontAlgn="base" hangingPunct="0">
        <a:spcBef>
          <a:spcPct val="0"/>
        </a:spcBef>
        <a:spcAft>
          <a:spcPct val="0"/>
        </a:spcAft>
        <a:defRPr sz="2400">
          <a:solidFill>
            <a:schemeClr val="accent1"/>
          </a:solidFill>
          <a:latin typeface="Arial" pitchFamily="34" charset="0"/>
          <a:ea typeface="STKaiti" pitchFamily="2" charset="-122"/>
          <a:cs typeface="Geneva" pitchFamily="34" charset="0"/>
        </a:defRPr>
      </a:lvl3pPr>
      <a:lvl4pPr algn="l" rtl="0" eaLnBrk="0" fontAlgn="base" hangingPunct="0">
        <a:spcBef>
          <a:spcPct val="0"/>
        </a:spcBef>
        <a:spcAft>
          <a:spcPct val="0"/>
        </a:spcAft>
        <a:defRPr sz="2400">
          <a:solidFill>
            <a:schemeClr val="accent1"/>
          </a:solidFill>
          <a:latin typeface="Arial" pitchFamily="34" charset="0"/>
          <a:ea typeface="STKaiti" pitchFamily="2" charset="-122"/>
          <a:cs typeface="Geneva" pitchFamily="34" charset="0"/>
        </a:defRPr>
      </a:lvl4pPr>
      <a:lvl5pPr algn="l" rtl="0" eaLnBrk="0" fontAlgn="base" hangingPunct="0">
        <a:spcBef>
          <a:spcPct val="0"/>
        </a:spcBef>
        <a:spcAft>
          <a:spcPct val="0"/>
        </a:spcAft>
        <a:defRPr sz="2400">
          <a:solidFill>
            <a:schemeClr val="accent1"/>
          </a:solidFill>
          <a:latin typeface="Arial" pitchFamily="34" charset="0"/>
          <a:ea typeface="STKaiti" pitchFamily="2" charset="-122"/>
          <a:cs typeface="Geneva" pitchFamily="34" charset="0"/>
        </a:defRPr>
      </a:lvl5pPr>
      <a:lvl6pPr marL="457200" algn="l" rtl="0" fontAlgn="base">
        <a:spcBef>
          <a:spcPct val="0"/>
        </a:spcBef>
        <a:spcAft>
          <a:spcPct val="0"/>
        </a:spcAft>
        <a:defRPr sz="2400">
          <a:solidFill>
            <a:schemeClr val="accent1"/>
          </a:solidFill>
          <a:latin typeface="Arial" pitchFamily="34" charset="0"/>
          <a:ea typeface="STKaiti" pitchFamily="2" charset="-122"/>
          <a:cs typeface="Geneva" pitchFamily="34" charset="0"/>
        </a:defRPr>
      </a:lvl6pPr>
      <a:lvl7pPr marL="914400" algn="l" rtl="0" fontAlgn="base">
        <a:spcBef>
          <a:spcPct val="0"/>
        </a:spcBef>
        <a:spcAft>
          <a:spcPct val="0"/>
        </a:spcAft>
        <a:defRPr sz="2400">
          <a:solidFill>
            <a:schemeClr val="accent1"/>
          </a:solidFill>
          <a:latin typeface="Arial" pitchFamily="34" charset="0"/>
          <a:ea typeface="STKaiti" pitchFamily="2" charset="-122"/>
          <a:cs typeface="Geneva" pitchFamily="34" charset="0"/>
        </a:defRPr>
      </a:lvl7pPr>
      <a:lvl8pPr marL="1371600" algn="l" rtl="0" fontAlgn="base">
        <a:spcBef>
          <a:spcPct val="0"/>
        </a:spcBef>
        <a:spcAft>
          <a:spcPct val="0"/>
        </a:spcAft>
        <a:defRPr sz="2400">
          <a:solidFill>
            <a:schemeClr val="accent1"/>
          </a:solidFill>
          <a:latin typeface="Arial" pitchFamily="34" charset="0"/>
          <a:ea typeface="STKaiti" pitchFamily="2" charset="-122"/>
          <a:cs typeface="Geneva" pitchFamily="34" charset="0"/>
        </a:defRPr>
      </a:lvl8pPr>
      <a:lvl9pPr marL="1828800" algn="l" rtl="0" fontAlgn="base">
        <a:spcBef>
          <a:spcPct val="0"/>
        </a:spcBef>
        <a:spcAft>
          <a:spcPct val="0"/>
        </a:spcAft>
        <a:defRPr sz="2400">
          <a:solidFill>
            <a:schemeClr val="accent1"/>
          </a:solidFill>
          <a:latin typeface="Arial" pitchFamily="34" charset="0"/>
          <a:ea typeface="STKaiti" pitchFamily="2" charset="-122"/>
          <a:cs typeface="Geneva" pitchFamily="34" charset="0"/>
        </a:defRPr>
      </a:lvl9pPr>
    </p:titleStyle>
    <p:bodyStyle>
      <a:lvl1pPr marL="171450" indent="-171450" algn="l" defTabSz="1838325" rtl="0" eaLnBrk="0" fontAlgn="base" hangingPunct="0">
        <a:spcBef>
          <a:spcPct val="75000"/>
        </a:spcBef>
        <a:spcAft>
          <a:spcPct val="0"/>
        </a:spcAft>
        <a:buClr>
          <a:schemeClr val="tx2"/>
        </a:buClr>
        <a:buFont typeface="Symbol" pitchFamily="18" charset="2"/>
        <a:buChar char="·"/>
        <a:defRPr sz="1400">
          <a:solidFill>
            <a:srgbClr val="53565A"/>
          </a:solidFill>
          <a:latin typeface="+mn-lt"/>
          <a:ea typeface="+mn-ea"/>
          <a:cs typeface="+mn-cs"/>
        </a:defRPr>
      </a:lvl1pPr>
      <a:lvl2pPr marL="344488" indent="-171450" algn="l" defTabSz="1838325" rtl="0" eaLnBrk="0" fontAlgn="base" hangingPunct="0">
        <a:spcBef>
          <a:spcPct val="25000"/>
        </a:spcBef>
        <a:spcAft>
          <a:spcPct val="0"/>
        </a:spcAft>
        <a:buClr>
          <a:schemeClr val="tx2"/>
        </a:buClr>
        <a:buFont typeface="Arial" pitchFamily="34" charset="0"/>
        <a:buChar char="–"/>
        <a:defRPr sz="1400">
          <a:solidFill>
            <a:srgbClr val="53565A"/>
          </a:solidFill>
          <a:latin typeface="+mn-lt"/>
          <a:ea typeface="+mn-ea"/>
          <a:cs typeface="+mn-cs"/>
        </a:defRPr>
      </a:lvl2pPr>
      <a:lvl3pPr marL="517525" indent="-171450" algn="l" defTabSz="1838325" rtl="0" eaLnBrk="0" fontAlgn="base" hangingPunct="0">
        <a:spcBef>
          <a:spcPct val="25000"/>
        </a:spcBef>
        <a:spcAft>
          <a:spcPct val="0"/>
        </a:spcAft>
        <a:buClr>
          <a:schemeClr val="tx2"/>
        </a:buClr>
        <a:buFont typeface="Symbol" pitchFamily="18" charset="2"/>
        <a:buChar char="·"/>
        <a:defRPr sz="1400">
          <a:solidFill>
            <a:srgbClr val="53565A"/>
          </a:solidFill>
          <a:latin typeface="+mn-lt"/>
          <a:ea typeface="+mn-ea"/>
          <a:cs typeface="+mn-cs"/>
        </a:defRPr>
      </a:lvl3pPr>
      <a:lvl4pPr marL="685800" indent="-166688" algn="l" defTabSz="1838325" rtl="0" eaLnBrk="0" fontAlgn="base" hangingPunct="0">
        <a:spcBef>
          <a:spcPct val="25000"/>
        </a:spcBef>
        <a:spcAft>
          <a:spcPct val="0"/>
        </a:spcAft>
        <a:buClr>
          <a:schemeClr val="tx2"/>
        </a:buClr>
        <a:buFont typeface="Arial" pitchFamily="34" charset="0"/>
        <a:buChar char="–"/>
        <a:defRPr sz="1400">
          <a:solidFill>
            <a:srgbClr val="53565A"/>
          </a:solidFill>
          <a:latin typeface="+mn-lt"/>
          <a:ea typeface="+mn-ea"/>
          <a:cs typeface="+mn-cs"/>
        </a:defRPr>
      </a:lvl4pPr>
      <a:lvl5pPr marL="852488" indent="-165100" algn="l" defTabSz="1838325" rtl="0" eaLnBrk="0" fontAlgn="base" hangingPunct="0">
        <a:spcBef>
          <a:spcPct val="25000"/>
        </a:spcBef>
        <a:spcAft>
          <a:spcPct val="0"/>
        </a:spcAft>
        <a:buClr>
          <a:schemeClr val="tx2"/>
        </a:buClr>
        <a:buFont typeface="Symbol" pitchFamily="18" charset="2"/>
        <a:buChar char="·"/>
        <a:defRPr sz="1400">
          <a:solidFill>
            <a:srgbClr val="53565A"/>
          </a:solidFill>
          <a:latin typeface="+mn-lt"/>
          <a:ea typeface="+mn-ea"/>
          <a:cs typeface="+mn-cs"/>
        </a:defRPr>
      </a:lvl5pPr>
      <a:lvl6pPr marL="1309688" indent="-165100" algn="l" defTabSz="1838325" rtl="0" fontAlgn="base">
        <a:spcBef>
          <a:spcPct val="25000"/>
        </a:spcBef>
        <a:spcAft>
          <a:spcPct val="0"/>
        </a:spcAft>
        <a:buClr>
          <a:schemeClr val="tx2"/>
        </a:buClr>
        <a:buFont typeface="Symbol" pitchFamily="18" charset="2"/>
        <a:buChar char="·"/>
        <a:defRPr sz="1400">
          <a:solidFill>
            <a:srgbClr val="53565A"/>
          </a:solidFill>
          <a:latin typeface="+mn-lt"/>
          <a:ea typeface="+mn-ea"/>
          <a:cs typeface="+mn-cs"/>
        </a:defRPr>
      </a:lvl6pPr>
      <a:lvl7pPr marL="1766888" indent="-165100" algn="l" defTabSz="1838325" rtl="0" fontAlgn="base">
        <a:spcBef>
          <a:spcPct val="25000"/>
        </a:spcBef>
        <a:spcAft>
          <a:spcPct val="0"/>
        </a:spcAft>
        <a:buClr>
          <a:schemeClr val="tx2"/>
        </a:buClr>
        <a:buFont typeface="Symbol" pitchFamily="18" charset="2"/>
        <a:buChar char="·"/>
        <a:defRPr sz="1400">
          <a:solidFill>
            <a:srgbClr val="53565A"/>
          </a:solidFill>
          <a:latin typeface="+mn-lt"/>
          <a:ea typeface="+mn-ea"/>
          <a:cs typeface="+mn-cs"/>
        </a:defRPr>
      </a:lvl7pPr>
      <a:lvl8pPr marL="2224088" indent="-165100" algn="l" defTabSz="1838325" rtl="0" fontAlgn="base">
        <a:spcBef>
          <a:spcPct val="25000"/>
        </a:spcBef>
        <a:spcAft>
          <a:spcPct val="0"/>
        </a:spcAft>
        <a:buClr>
          <a:schemeClr val="tx2"/>
        </a:buClr>
        <a:buFont typeface="Symbol" pitchFamily="18" charset="2"/>
        <a:buChar char="·"/>
        <a:defRPr sz="1400">
          <a:solidFill>
            <a:srgbClr val="53565A"/>
          </a:solidFill>
          <a:latin typeface="+mn-lt"/>
          <a:ea typeface="+mn-ea"/>
          <a:cs typeface="+mn-cs"/>
        </a:defRPr>
      </a:lvl8pPr>
      <a:lvl9pPr marL="2681288" indent="-165100" algn="l" defTabSz="1838325" rtl="0" fontAlgn="base">
        <a:spcBef>
          <a:spcPct val="25000"/>
        </a:spcBef>
        <a:spcAft>
          <a:spcPct val="0"/>
        </a:spcAft>
        <a:buClr>
          <a:schemeClr val="tx2"/>
        </a:buClr>
        <a:buFont typeface="Symbol" pitchFamily="18" charset="2"/>
        <a:buChar char="·"/>
        <a:defRPr sz="1400">
          <a:solidFill>
            <a:srgbClr val="53565A"/>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1194982"/>
      </p:ext>
    </p:extLst>
  </p:cSld>
  <p:clrMap bg1="lt1" tx1="dk1" bg2="lt2" tx2="dk2" accent1="accent1" accent2="accent2" accent3="accent3" accent4="accent4" accent5="accent5" accent6="accent6" hlink="hlink" folHlink="folHlink"/>
  <p:sldLayoutIdLst>
    <p:sldLayoutId id="2147484627"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B0F0"/>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6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3039" y="1187450"/>
            <a:ext cx="6624638" cy="303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7" name="Title 1"/>
          <p:cNvSpPr>
            <a:spLocks noGrp="1"/>
          </p:cNvSpPr>
          <p:nvPr>
            <p:ph type="title"/>
          </p:nvPr>
        </p:nvSpPr>
        <p:spPr>
          <a:noFill/>
          <a:ln>
            <a:noFill/>
          </a:ln>
        </p:spPr>
        <p:txBody>
          <a:bodyPr/>
          <a:lstStyle/>
          <a:p>
            <a:pPr eaLnBrk="1" hangingPunct="1"/>
            <a:r>
              <a:rPr lang="en-US" altLang="en-US" dirty="0" smtClean="0">
                <a:solidFill>
                  <a:schemeClr val="bg1"/>
                </a:solidFill>
              </a:rPr>
              <a:t>Citi Virtual Card Accounts – Continued Global Expansion</a:t>
            </a:r>
          </a:p>
        </p:txBody>
      </p:sp>
      <p:grpSp>
        <p:nvGrpSpPr>
          <p:cNvPr id="21508" name="Group 21"/>
          <p:cNvGrpSpPr>
            <a:grpSpLocks/>
          </p:cNvGrpSpPr>
          <p:nvPr/>
        </p:nvGrpSpPr>
        <p:grpSpPr bwMode="auto">
          <a:xfrm>
            <a:off x="151342" y="557213"/>
            <a:ext cx="9603317" cy="500062"/>
            <a:chOff x="140400" y="557843"/>
            <a:chExt cx="8863197" cy="498849"/>
          </a:xfrm>
        </p:grpSpPr>
        <p:sp>
          <p:nvSpPr>
            <p:cNvPr id="21540" name="MessageBox"/>
            <p:cNvSpPr>
              <a:spLocks noChangeArrowheads="1"/>
            </p:cNvSpPr>
            <p:nvPr>
              <p:custDataLst>
                <p:tags r:id="rId2"/>
              </p:custDataLst>
            </p:nvPr>
          </p:nvSpPr>
          <p:spPr bwMode="gray">
            <a:xfrm>
              <a:off x="229286" y="557843"/>
              <a:ext cx="8685425" cy="43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round/>
                  <a:headEnd/>
                  <a:tailEnd/>
                </a14:hiddenLine>
              </a:ext>
            </a:extLst>
          </p:spPr>
          <p:txBody>
            <a:bodyPr lIns="0" tIns="0" rIns="0" bIns="0" anchor="ctr">
              <a:spAutoFit/>
            </a:bodyP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ct val="0"/>
                </a:spcBef>
                <a:buClrTx/>
                <a:buFontTx/>
                <a:buNone/>
              </a:pPr>
              <a:r>
                <a:rPr lang="en-US" altLang="en-US" dirty="0">
                  <a:solidFill>
                    <a:srgbClr val="0070C0"/>
                  </a:solidFill>
                  <a:ea typeface="STKaiti"/>
                  <a:cs typeface="STKaiti"/>
                </a:rPr>
                <a:t>Citi plans to continue expanding VCA’s capabilities into new markets by leveraging our industry-leading </a:t>
              </a:r>
              <a:r>
                <a:rPr lang="en-US" altLang="en-US" dirty="0" smtClean="0">
                  <a:solidFill>
                    <a:srgbClr val="0070C0"/>
                  </a:solidFill>
                  <a:ea typeface="STKaiti"/>
                  <a:cs typeface="STKaiti"/>
                </a:rPr>
                <a:t>global </a:t>
              </a:r>
              <a:r>
                <a:rPr lang="en-US" altLang="en-US" dirty="0">
                  <a:solidFill>
                    <a:srgbClr val="0070C0"/>
                  </a:solidFill>
                  <a:ea typeface="STKaiti"/>
                  <a:cs typeface="STKaiti"/>
                </a:rPr>
                <a:t>self-issuance platform </a:t>
              </a:r>
            </a:p>
          </p:txBody>
        </p:sp>
        <p:cxnSp>
          <p:nvCxnSpPr>
            <p:cNvPr id="21541" name="MessageLine"/>
            <p:cNvCxnSpPr>
              <a:cxnSpLocks noChangeShapeType="1"/>
            </p:cNvCxnSpPr>
            <p:nvPr/>
          </p:nvCxnSpPr>
          <p:spPr bwMode="gray">
            <a:xfrm>
              <a:off x="140400" y="1056692"/>
              <a:ext cx="8863197" cy="0"/>
            </a:xfrm>
            <a:prstGeom prst="line">
              <a:avLst/>
            </a:prstGeom>
            <a:noFill/>
            <a:ln w="6350" algn="ctr">
              <a:solidFill>
                <a:srgbClr val="97999B"/>
              </a:solidFill>
              <a:round/>
              <a:headEnd/>
              <a:tailEnd/>
            </a:ln>
            <a:extLst>
              <a:ext uri="{909E8E84-426E-40DD-AFC4-6F175D3DCCD1}">
                <a14:hiddenFill xmlns:a14="http://schemas.microsoft.com/office/drawing/2010/main">
                  <a:noFill/>
                </a14:hiddenFill>
              </a:ext>
            </a:extLst>
          </p:spPr>
        </p:cxnSp>
      </p:grpSp>
      <p:sp>
        <p:nvSpPr>
          <p:cNvPr id="38" name="Rounded Rectangle 37"/>
          <p:cNvSpPr>
            <a:spLocks noChangeArrowheads="1"/>
          </p:cNvSpPr>
          <p:nvPr/>
        </p:nvSpPr>
        <p:spPr bwMode="auto">
          <a:xfrm>
            <a:off x="7345232" y="4148138"/>
            <a:ext cx="2237448" cy="1884362"/>
          </a:xfrm>
          <a:prstGeom prst="roundRect">
            <a:avLst>
              <a:gd name="adj" fmla="val 4699"/>
            </a:avLst>
          </a:prstGeom>
          <a:gradFill rotWithShape="1">
            <a:gsLst>
              <a:gs pos="0">
                <a:srgbClr val="FFFFFF"/>
              </a:gs>
              <a:gs pos="70000">
                <a:srgbClr val="FFFFFF"/>
              </a:gs>
              <a:gs pos="100000">
                <a:srgbClr val="E0E0E0"/>
              </a:gs>
            </a:gsLst>
            <a:lin ang="5400000"/>
          </a:gradFill>
          <a:ln w="3175">
            <a:solidFill>
              <a:srgbClr val="53565A"/>
            </a:solidFill>
            <a:round/>
            <a:headEnd/>
            <a:tailEnd/>
          </a:ln>
          <a:effectLst>
            <a:outerShdw blurRad="63500" dist="38100" dir="2700000" rotWithShape="0">
              <a:srgbClr val="000000">
                <a:alpha val="42998"/>
              </a:srgbClr>
            </a:outerShdw>
          </a:effectLst>
        </p:spPr>
        <p:txBody>
          <a:bodyPr wrap="none"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algn="r" eaLnBrk="1" hangingPunct="1">
              <a:spcBef>
                <a:spcPct val="0"/>
              </a:spcBef>
              <a:buClrTx/>
              <a:buFontTx/>
              <a:buNone/>
              <a:defRPr/>
            </a:pPr>
            <a:endParaRPr lang="en-US" altLang="en-US" b="1" smtClean="0">
              <a:solidFill>
                <a:srgbClr val="000000"/>
              </a:solidFill>
              <a:ea typeface="MS PGothic" pitchFamily="34" charset="-128"/>
              <a:cs typeface="STKaiti"/>
            </a:endParaRPr>
          </a:p>
        </p:txBody>
      </p:sp>
      <p:sp>
        <p:nvSpPr>
          <p:cNvPr id="21510" name="Rectangle 8"/>
          <p:cNvSpPr>
            <a:spLocks noChangeArrowheads="1"/>
          </p:cNvSpPr>
          <p:nvPr/>
        </p:nvSpPr>
        <p:spPr bwMode="auto">
          <a:xfrm>
            <a:off x="7498292" y="4359276"/>
            <a:ext cx="1086908"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marL="419100" indent="-419100"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rPr>
              <a:t>Australia</a:t>
            </a:r>
          </a:p>
          <a:p>
            <a:pPr eaLnBrk="1" hangingPunct="1">
              <a:spcBef>
                <a:spcPts val="200"/>
              </a:spcBef>
              <a:buClr>
                <a:srgbClr val="DC241F"/>
              </a:buClr>
              <a:buFont typeface="Wingdings 2" pitchFamily="18" charset="2"/>
              <a:buNone/>
            </a:pPr>
            <a:r>
              <a:rPr lang="en-GB" altLang="en-US" sz="1000" i="1">
                <a:solidFill>
                  <a:srgbClr val="00843D"/>
                </a:solidFill>
                <a:ea typeface="MS PGothic" pitchFamily="34" charset="-128"/>
              </a:rPr>
              <a:t>China</a:t>
            </a:r>
            <a:endParaRPr lang="en-GB" altLang="en-US" sz="1000" i="1">
              <a:solidFill>
                <a:srgbClr val="00843D"/>
              </a:solidFill>
              <a:ea typeface="MS PGothic" pitchFamily="34" charset="-128"/>
              <a:cs typeface="Times New Roman" pitchFamily="18" charset="0"/>
            </a:endParaRPr>
          </a:p>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cs typeface="Times New Roman" pitchFamily="18" charset="0"/>
              </a:rPr>
              <a:t>Hong Kong</a:t>
            </a:r>
          </a:p>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cs typeface="Times New Roman" pitchFamily="18" charset="0"/>
              </a:rPr>
              <a:t>India</a:t>
            </a:r>
          </a:p>
          <a:p>
            <a:pPr eaLnBrk="1" hangingPunct="1">
              <a:spcBef>
                <a:spcPts val="200"/>
              </a:spcBef>
              <a:buClr>
                <a:srgbClr val="DC241F"/>
              </a:buClr>
              <a:buFont typeface="Wingdings 2" pitchFamily="18" charset="2"/>
              <a:buNone/>
            </a:pPr>
            <a:r>
              <a:rPr lang="en-GB" altLang="en-US" sz="1000" b="1" i="1">
                <a:solidFill>
                  <a:srgbClr val="00A8EB"/>
                </a:solidFill>
                <a:ea typeface="MS PGothic" pitchFamily="34" charset="-128"/>
                <a:cs typeface="Times New Roman" pitchFamily="18" charset="0"/>
              </a:rPr>
              <a:t>Indonesia</a:t>
            </a:r>
          </a:p>
          <a:p>
            <a:pPr eaLnBrk="1" hangingPunct="1">
              <a:spcBef>
                <a:spcPts val="200"/>
              </a:spcBef>
              <a:buClr>
                <a:srgbClr val="DC241F"/>
              </a:buClr>
              <a:buFont typeface="Wingdings 2" pitchFamily="18" charset="2"/>
              <a:buNone/>
            </a:pPr>
            <a:r>
              <a:rPr lang="en-GB" altLang="en-US" sz="1000" i="1">
                <a:solidFill>
                  <a:srgbClr val="00843D"/>
                </a:solidFill>
                <a:ea typeface="MS PGothic" pitchFamily="34" charset="-128"/>
                <a:cs typeface="Times New Roman" pitchFamily="18" charset="0"/>
              </a:rPr>
              <a:t>Japan</a:t>
            </a:r>
          </a:p>
          <a:p>
            <a:pPr eaLnBrk="1" hangingPunct="1">
              <a:spcBef>
                <a:spcPts val="200"/>
              </a:spcBef>
              <a:buClr>
                <a:srgbClr val="DC241F"/>
              </a:buClr>
              <a:buFont typeface="Wingdings 2" pitchFamily="18" charset="2"/>
              <a:buNone/>
            </a:pPr>
            <a:r>
              <a:rPr lang="en-US" altLang="en-US" sz="1000" b="1">
                <a:solidFill>
                  <a:srgbClr val="003082"/>
                </a:solidFill>
                <a:ea typeface="MS PGothic" pitchFamily="34" charset="-128"/>
              </a:rPr>
              <a:t>Korea</a:t>
            </a:r>
          </a:p>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rPr>
              <a:t>Malaysia*</a:t>
            </a:r>
          </a:p>
          <a:p>
            <a:pPr eaLnBrk="1" hangingPunct="1">
              <a:spcBef>
                <a:spcPts val="200"/>
              </a:spcBef>
              <a:buClr>
                <a:srgbClr val="DC241F"/>
              </a:buClr>
              <a:buFont typeface="Wingdings 2" pitchFamily="18" charset="2"/>
              <a:buNone/>
            </a:pPr>
            <a:endParaRPr lang="en-US" altLang="en-US" sz="1000" b="1">
              <a:solidFill>
                <a:srgbClr val="003082"/>
              </a:solidFill>
              <a:ea typeface="MS PGothic" pitchFamily="34" charset="-128"/>
            </a:endParaRPr>
          </a:p>
        </p:txBody>
      </p:sp>
      <p:sp>
        <p:nvSpPr>
          <p:cNvPr id="21511" name="Rounded Rectangle 39"/>
          <p:cNvSpPr>
            <a:spLocks noChangeArrowheads="1"/>
          </p:cNvSpPr>
          <p:nvPr/>
        </p:nvSpPr>
        <p:spPr bwMode="auto">
          <a:xfrm>
            <a:off x="7345232" y="4148139"/>
            <a:ext cx="2237448" cy="212725"/>
          </a:xfrm>
          <a:prstGeom prst="roundRect">
            <a:avLst>
              <a:gd name="adj" fmla="val 16667"/>
            </a:avLst>
          </a:prstGeom>
          <a:solidFill>
            <a:srgbClr val="00BDF2"/>
          </a:solidFill>
          <a:ln>
            <a:noFill/>
          </a:ln>
          <a:effectLst>
            <a:outerShdw dist="38100" dir="2700000" rotWithShape="0">
              <a:srgbClr val="000000">
                <a:alpha val="42998"/>
              </a:srgbClr>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algn="r" eaLnBrk="1" hangingPunct="1">
              <a:spcBef>
                <a:spcPct val="0"/>
              </a:spcBef>
              <a:buClrTx/>
              <a:buFontTx/>
              <a:buNone/>
            </a:pPr>
            <a:endParaRPr lang="en-US" altLang="en-US" b="1">
              <a:solidFill>
                <a:srgbClr val="000000"/>
              </a:solidFill>
              <a:ea typeface="MS PGothic" pitchFamily="34" charset="-128"/>
              <a:cs typeface="STKaiti"/>
            </a:endParaRPr>
          </a:p>
        </p:txBody>
      </p:sp>
      <p:sp>
        <p:nvSpPr>
          <p:cNvPr id="21512" name="Rectangle 12"/>
          <p:cNvSpPr>
            <a:spLocks noChangeArrowheads="1"/>
          </p:cNvSpPr>
          <p:nvPr/>
        </p:nvSpPr>
        <p:spPr bwMode="auto">
          <a:xfrm>
            <a:off x="7381346" y="4146550"/>
            <a:ext cx="2084388" cy="222250"/>
          </a:xfrm>
          <a:prstGeom prst="rect">
            <a:avLst/>
          </a:prstGeom>
          <a:solidFill>
            <a:srgbClr val="00BDF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ct val="0"/>
              </a:spcBef>
              <a:buClrTx/>
              <a:buFontTx/>
              <a:buNone/>
            </a:pPr>
            <a:r>
              <a:rPr lang="en-GB" altLang="en-US" sz="1000" b="1">
                <a:solidFill>
                  <a:srgbClr val="FFFFFF"/>
                </a:solidFill>
                <a:ea typeface="MS PGothic" pitchFamily="34" charset="-128"/>
              </a:rPr>
              <a:t>Asia Pacific</a:t>
            </a:r>
            <a:endParaRPr lang="en-US" altLang="en-US" sz="1000" b="1">
              <a:solidFill>
                <a:srgbClr val="FFFFFF"/>
              </a:solidFill>
              <a:ea typeface="MS PGothic" pitchFamily="34" charset="-128"/>
            </a:endParaRPr>
          </a:p>
        </p:txBody>
      </p:sp>
      <p:sp>
        <p:nvSpPr>
          <p:cNvPr id="21513" name="Rounded Rectangle 41"/>
          <p:cNvSpPr>
            <a:spLocks noChangeArrowheads="1"/>
          </p:cNvSpPr>
          <p:nvPr/>
        </p:nvSpPr>
        <p:spPr bwMode="auto">
          <a:xfrm>
            <a:off x="2729310" y="4144963"/>
            <a:ext cx="4514453" cy="1916112"/>
          </a:xfrm>
          <a:prstGeom prst="roundRect">
            <a:avLst>
              <a:gd name="adj" fmla="val 4699"/>
            </a:avLst>
          </a:prstGeom>
          <a:gradFill rotWithShape="1">
            <a:gsLst>
              <a:gs pos="0">
                <a:srgbClr val="FFFFFF"/>
              </a:gs>
              <a:gs pos="70000">
                <a:srgbClr val="FFFFFF"/>
              </a:gs>
              <a:gs pos="100000">
                <a:srgbClr val="E0E0E0"/>
              </a:gs>
            </a:gsLst>
            <a:lin ang="5400000"/>
          </a:gradFill>
          <a:ln w="3175">
            <a:solidFill>
              <a:srgbClr val="53565A"/>
            </a:solidFill>
            <a:round/>
            <a:headEnd/>
            <a:tailEnd/>
          </a:ln>
          <a:effectLst>
            <a:outerShdw dist="38100" dir="2700000" rotWithShape="0">
              <a:srgbClr val="000000">
                <a:alpha val="42998"/>
              </a:srgbClr>
            </a:outerShdw>
          </a:effectLst>
        </p:spPr>
        <p:txBody>
          <a:bodyPr wrap="none" lIns="0" rIns="0"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algn="r" eaLnBrk="1" hangingPunct="1">
              <a:spcBef>
                <a:spcPct val="0"/>
              </a:spcBef>
              <a:buClrTx/>
              <a:buFontTx/>
              <a:buNone/>
            </a:pPr>
            <a:endParaRPr lang="en-US" altLang="en-US" b="1">
              <a:solidFill>
                <a:srgbClr val="000000"/>
              </a:solidFill>
              <a:ea typeface="MS PGothic" pitchFamily="34" charset="-128"/>
              <a:cs typeface="STKaiti"/>
            </a:endParaRPr>
          </a:p>
        </p:txBody>
      </p:sp>
      <p:sp>
        <p:nvSpPr>
          <p:cNvPr id="21514" name="Rounded Rectangle 42"/>
          <p:cNvSpPr>
            <a:spLocks noChangeArrowheads="1"/>
          </p:cNvSpPr>
          <p:nvPr/>
        </p:nvSpPr>
        <p:spPr bwMode="auto">
          <a:xfrm>
            <a:off x="2729310" y="4144964"/>
            <a:ext cx="4514453" cy="212725"/>
          </a:xfrm>
          <a:prstGeom prst="roundRect">
            <a:avLst>
              <a:gd name="adj" fmla="val 16667"/>
            </a:avLst>
          </a:prstGeom>
          <a:solidFill>
            <a:srgbClr val="00BDF2"/>
          </a:solidFill>
          <a:ln>
            <a:noFill/>
          </a:ln>
          <a:effectLst>
            <a:outerShdw dist="38100" dir="2700000" rotWithShape="0">
              <a:srgbClr val="000000">
                <a:alpha val="42998"/>
              </a:srgbClr>
            </a:outerShdw>
          </a:effectLst>
          <a:extLst>
            <a:ext uri="{91240B29-F687-4F45-9708-019B960494DF}">
              <a14:hiddenLine xmlns:a14="http://schemas.microsoft.com/office/drawing/2010/main" w="12700">
                <a:solidFill>
                  <a:srgbClr val="000000"/>
                </a:solidFill>
                <a:round/>
                <a:headEnd/>
                <a:tailEnd/>
              </a14:hiddenLine>
            </a:ext>
          </a:extLst>
        </p:spPr>
        <p:txBody>
          <a:bodyPr wrap="none" lIns="0" rIns="0"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algn="r" eaLnBrk="1" hangingPunct="1">
              <a:spcBef>
                <a:spcPct val="0"/>
              </a:spcBef>
              <a:buClrTx/>
              <a:buFontTx/>
              <a:buNone/>
            </a:pPr>
            <a:endParaRPr lang="en-GB" altLang="en-US" sz="1000" b="1">
              <a:solidFill>
                <a:srgbClr val="000000"/>
              </a:solidFill>
              <a:ea typeface="MS PGothic" pitchFamily="34" charset="-128"/>
              <a:cs typeface="STKaiti"/>
            </a:endParaRPr>
          </a:p>
        </p:txBody>
      </p:sp>
      <p:sp>
        <p:nvSpPr>
          <p:cNvPr id="21515" name="Rectangle 15"/>
          <p:cNvSpPr>
            <a:spLocks noChangeArrowheads="1"/>
          </p:cNvSpPr>
          <p:nvPr/>
        </p:nvSpPr>
        <p:spPr bwMode="auto">
          <a:xfrm>
            <a:off x="2718992" y="4144964"/>
            <a:ext cx="381449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ct val="0"/>
              </a:spcBef>
              <a:buClrTx/>
              <a:buFontTx/>
              <a:buNone/>
            </a:pPr>
            <a:r>
              <a:rPr lang="en-GB" altLang="en-US" sz="1000" b="1">
                <a:solidFill>
                  <a:srgbClr val="FFFFFF"/>
                </a:solidFill>
                <a:ea typeface="MS PGothic" pitchFamily="34" charset="-128"/>
              </a:rPr>
              <a:t>EMEA</a:t>
            </a:r>
            <a:endParaRPr lang="en-US" altLang="en-US" sz="1000" b="1">
              <a:solidFill>
                <a:srgbClr val="FFFFFF"/>
              </a:solidFill>
              <a:ea typeface="MS PGothic" pitchFamily="34" charset="-128"/>
            </a:endParaRPr>
          </a:p>
        </p:txBody>
      </p:sp>
      <p:sp>
        <p:nvSpPr>
          <p:cNvPr id="21516" name="Rectangle 16"/>
          <p:cNvSpPr>
            <a:spLocks noChangeArrowheads="1"/>
          </p:cNvSpPr>
          <p:nvPr/>
        </p:nvSpPr>
        <p:spPr bwMode="auto">
          <a:xfrm>
            <a:off x="2827338" y="4368800"/>
            <a:ext cx="1073150"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marL="419100" indent="-419100"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rPr>
              <a:t>Austria </a:t>
            </a:r>
          </a:p>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rPr>
              <a:t>Belgium</a:t>
            </a:r>
          </a:p>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rPr>
              <a:t>Bulgaria</a:t>
            </a:r>
          </a:p>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rPr>
              <a:t>Czech Republic</a:t>
            </a:r>
          </a:p>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rPr>
              <a:t>Denmark</a:t>
            </a:r>
          </a:p>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rPr>
              <a:t>Egypt</a:t>
            </a:r>
          </a:p>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rPr>
              <a:t>Finland</a:t>
            </a:r>
          </a:p>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rPr>
              <a:t>France</a:t>
            </a:r>
          </a:p>
          <a:p>
            <a:pPr eaLnBrk="1" hangingPunct="1">
              <a:spcBef>
                <a:spcPts val="200"/>
              </a:spcBef>
              <a:buClr>
                <a:srgbClr val="DC241F"/>
              </a:buClr>
              <a:buFont typeface="Wingdings 2" pitchFamily="18" charset="2"/>
              <a:buNone/>
            </a:pPr>
            <a:r>
              <a:rPr lang="en-GB" altLang="en-US" sz="1000" b="1">
                <a:solidFill>
                  <a:srgbClr val="003082"/>
                </a:solidFill>
                <a:ea typeface="MS PGothic" pitchFamily="34" charset="-128"/>
              </a:rPr>
              <a:t>Germany</a:t>
            </a:r>
          </a:p>
          <a:p>
            <a:pPr eaLnBrk="1" hangingPunct="1">
              <a:spcBef>
                <a:spcPts val="200"/>
              </a:spcBef>
              <a:buClr>
                <a:srgbClr val="DC241F"/>
              </a:buClr>
              <a:buFont typeface="Wingdings 2" pitchFamily="18" charset="2"/>
              <a:buNone/>
            </a:pPr>
            <a:endParaRPr lang="en-GB" altLang="en-US" sz="1000" b="1">
              <a:solidFill>
                <a:srgbClr val="003082"/>
              </a:solidFill>
              <a:ea typeface="MS PGothic" pitchFamily="34" charset="-128"/>
            </a:endParaRPr>
          </a:p>
          <a:p>
            <a:pPr eaLnBrk="1" hangingPunct="1">
              <a:spcBef>
                <a:spcPts val="200"/>
              </a:spcBef>
              <a:buClr>
                <a:srgbClr val="DC241F"/>
              </a:buClr>
              <a:buFont typeface="Wingdings 2" pitchFamily="18" charset="2"/>
              <a:buNone/>
            </a:pPr>
            <a:endParaRPr lang="en-US" altLang="en-US" sz="1000" b="1">
              <a:solidFill>
                <a:srgbClr val="003082"/>
              </a:solidFill>
              <a:ea typeface="MS PGothic" pitchFamily="34" charset="-128"/>
            </a:endParaRPr>
          </a:p>
        </p:txBody>
      </p:sp>
      <p:sp>
        <p:nvSpPr>
          <p:cNvPr id="46" name="Rectangle 17"/>
          <p:cNvSpPr>
            <a:spLocks noChangeArrowheads="1"/>
          </p:cNvSpPr>
          <p:nvPr/>
        </p:nvSpPr>
        <p:spPr bwMode="auto">
          <a:xfrm>
            <a:off x="4022594" y="4368800"/>
            <a:ext cx="868494" cy="992188"/>
          </a:xfrm>
          <a:prstGeom prst="rect">
            <a:avLst/>
          </a:prstGeom>
          <a:noFill/>
          <a:ln w="9525">
            <a:noFill/>
            <a:miter lim="800000"/>
            <a:headEnd/>
            <a:tailEnd/>
          </a:ln>
        </p:spPr>
        <p:txBody>
          <a:bodyPr lIns="0" rIns="0"/>
          <a:lstStyle/>
          <a:p>
            <a:pPr>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Greece</a:t>
            </a:r>
          </a:p>
          <a:p>
            <a:pPr>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Hungary</a:t>
            </a:r>
          </a:p>
          <a:p>
            <a:pPr>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Ireland</a:t>
            </a:r>
          </a:p>
          <a:p>
            <a:pPr>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Israel</a:t>
            </a:r>
          </a:p>
          <a:p>
            <a:pPr>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Italy</a:t>
            </a:r>
          </a:p>
          <a:p>
            <a:pPr>
              <a:spcBef>
                <a:spcPts val="200"/>
              </a:spcBef>
              <a:buClr>
                <a:srgbClr val="DC241F"/>
              </a:buClr>
              <a:buFont typeface="Wingdings 2" pitchFamily="18" charset="2"/>
              <a:buNone/>
              <a:defRPr/>
            </a:pPr>
            <a:r>
              <a:rPr lang="en-GB" sz="1000" i="1" dirty="0">
                <a:solidFill>
                  <a:srgbClr val="00843D"/>
                </a:solidFill>
                <a:ea typeface="MS PGothic" pitchFamily="34" charset="-128"/>
                <a:cs typeface="+mn-cs"/>
              </a:rPr>
              <a:t>Kazakhstan</a:t>
            </a:r>
          </a:p>
          <a:p>
            <a:pPr>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Kenya</a:t>
            </a:r>
          </a:p>
          <a:p>
            <a:pPr>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Kuwait</a:t>
            </a:r>
          </a:p>
          <a:p>
            <a:pPr>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Luxembourg</a:t>
            </a:r>
          </a:p>
        </p:txBody>
      </p:sp>
      <p:sp>
        <p:nvSpPr>
          <p:cNvPr id="47" name="Rectangle 19"/>
          <p:cNvSpPr>
            <a:spLocks noChangeArrowheads="1"/>
          </p:cNvSpPr>
          <p:nvPr/>
        </p:nvSpPr>
        <p:spPr bwMode="auto">
          <a:xfrm>
            <a:off x="5014913" y="4368800"/>
            <a:ext cx="920089" cy="992188"/>
          </a:xfrm>
          <a:prstGeom prst="rect">
            <a:avLst/>
          </a:prstGeom>
          <a:noFill/>
          <a:ln w="9525">
            <a:noFill/>
            <a:miter lim="800000"/>
            <a:headEnd/>
            <a:tailEnd/>
          </a:ln>
        </p:spPr>
        <p:txBody>
          <a:bodyPr lIns="0" rIns="0"/>
          <a:lstStyle/>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Netherlands</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Nigeria</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Norway</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Poland</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Portugal</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Romania</a:t>
            </a:r>
          </a:p>
          <a:p>
            <a:pPr marL="419100" indent="-419100">
              <a:spcBef>
                <a:spcPts val="200"/>
              </a:spcBef>
              <a:buClr>
                <a:srgbClr val="DC241F"/>
              </a:buClr>
              <a:buFont typeface="Wingdings 2" pitchFamily="18" charset="2"/>
              <a:buNone/>
              <a:defRPr/>
            </a:pPr>
            <a:r>
              <a:rPr lang="en-GB" sz="1000" i="1" dirty="0">
                <a:solidFill>
                  <a:srgbClr val="00843D"/>
                </a:solidFill>
                <a:ea typeface="MS PGothic" pitchFamily="34" charset="-128"/>
                <a:cs typeface="+mn-cs"/>
              </a:rPr>
              <a:t>Russia</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Slovakia</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South Africa</a:t>
            </a:r>
          </a:p>
        </p:txBody>
      </p:sp>
      <p:sp>
        <p:nvSpPr>
          <p:cNvPr id="21519" name="Rounded Rectangle 46"/>
          <p:cNvSpPr>
            <a:spLocks noChangeArrowheads="1"/>
          </p:cNvSpPr>
          <p:nvPr/>
        </p:nvSpPr>
        <p:spPr bwMode="auto">
          <a:xfrm>
            <a:off x="397272" y="4146551"/>
            <a:ext cx="2227130" cy="447675"/>
          </a:xfrm>
          <a:prstGeom prst="roundRect">
            <a:avLst>
              <a:gd name="adj" fmla="val 4699"/>
            </a:avLst>
          </a:prstGeom>
          <a:gradFill rotWithShape="1">
            <a:gsLst>
              <a:gs pos="0">
                <a:srgbClr val="FFFFFF"/>
              </a:gs>
              <a:gs pos="70000">
                <a:srgbClr val="FFFFFF"/>
              </a:gs>
              <a:gs pos="100000">
                <a:srgbClr val="E0E0E0"/>
              </a:gs>
            </a:gsLst>
            <a:lin ang="5400000"/>
          </a:gradFill>
          <a:ln w="3175">
            <a:solidFill>
              <a:srgbClr val="53565A"/>
            </a:solidFill>
            <a:round/>
            <a:headEnd/>
            <a:tailEnd/>
          </a:ln>
          <a:effectLst>
            <a:outerShdw dist="38100" dir="2700000" rotWithShape="0">
              <a:srgbClr val="000000">
                <a:alpha val="42998"/>
              </a:srgbClr>
            </a:outerShdw>
          </a:effectLst>
        </p:spPr>
        <p:txBody>
          <a:bodyPr wrap="none" lIns="0" rIns="0"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algn="r" eaLnBrk="1" hangingPunct="1">
              <a:spcBef>
                <a:spcPct val="0"/>
              </a:spcBef>
              <a:buClrTx/>
              <a:buFontTx/>
              <a:buNone/>
            </a:pPr>
            <a:endParaRPr lang="en-US" altLang="en-US" b="1">
              <a:solidFill>
                <a:srgbClr val="000000"/>
              </a:solidFill>
              <a:ea typeface="MS PGothic" pitchFamily="34" charset="-128"/>
              <a:cs typeface="STKaiti"/>
            </a:endParaRPr>
          </a:p>
        </p:txBody>
      </p:sp>
      <p:sp>
        <p:nvSpPr>
          <p:cNvPr id="21520" name="Rounded Rectangle 38"/>
          <p:cNvSpPr>
            <a:spLocks noChangeArrowheads="1"/>
          </p:cNvSpPr>
          <p:nvPr/>
        </p:nvSpPr>
        <p:spPr bwMode="auto">
          <a:xfrm>
            <a:off x="397272" y="4146551"/>
            <a:ext cx="2227130" cy="225425"/>
          </a:xfrm>
          <a:prstGeom prst="roundRect">
            <a:avLst>
              <a:gd name="adj" fmla="val 16667"/>
            </a:avLst>
          </a:prstGeom>
          <a:solidFill>
            <a:srgbClr val="00BDF2"/>
          </a:solidFill>
          <a:ln>
            <a:noFill/>
          </a:ln>
          <a:effectLst>
            <a:outerShdw dist="38100" dir="2700000" rotWithShape="0">
              <a:srgbClr val="000000">
                <a:alpha val="42998"/>
              </a:srgbClr>
            </a:outerShdw>
          </a:effectLst>
          <a:extLst>
            <a:ext uri="{91240B29-F687-4F45-9708-019B960494DF}">
              <a14:hiddenLine xmlns:a14="http://schemas.microsoft.com/office/drawing/2010/main" w="12700">
                <a:solidFill>
                  <a:srgbClr val="000000"/>
                </a:solidFill>
                <a:round/>
                <a:headEnd/>
                <a:tailEnd/>
              </a14:hiddenLine>
            </a:ext>
          </a:extLst>
        </p:spPr>
        <p:txBody>
          <a:bodyPr wrap="none" lIns="0" rIns="0"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ct val="0"/>
              </a:spcBef>
              <a:buClrTx/>
              <a:buFontTx/>
              <a:buNone/>
            </a:pPr>
            <a:r>
              <a:rPr lang="en-GB" altLang="en-US" sz="1000" b="1">
                <a:solidFill>
                  <a:srgbClr val="FFFFFF"/>
                </a:solidFill>
                <a:ea typeface="MS PGothic" pitchFamily="34" charset="-128"/>
                <a:cs typeface="STKaiti"/>
              </a:rPr>
              <a:t>  North America</a:t>
            </a:r>
          </a:p>
        </p:txBody>
      </p:sp>
      <p:sp>
        <p:nvSpPr>
          <p:cNvPr id="51" name="Rectangle 16"/>
          <p:cNvSpPr>
            <a:spLocks noChangeArrowheads="1"/>
          </p:cNvSpPr>
          <p:nvPr/>
        </p:nvSpPr>
        <p:spPr bwMode="auto">
          <a:xfrm>
            <a:off x="495300" y="4354513"/>
            <a:ext cx="1073150" cy="1052512"/>
          </a:xfrm>
          <a:prstGeom prst="rect">
            <a:avLst/>
          </a:prstGeom>
          <a:noFill/>
          <a:ln w="9525">
            <a:noFill/>
            <a:miter lim="800000"/>
            <a:headEnd/>
            <a:tailEnd/>
          </a:ln>
        </p:spPr>
        <p:txBody>
          <a:bodyPr lIns="0" rIns="0"/>
          <a:lstStyle/>
          <a:p>
            <a:pPr marL="15875" indent="-15875">
              <a:spcBef>
                <a:spcPts val="200"/>
              </a:spcBef>
              <a:buClr>
                <a:srgbClr val="DC241F"/>
              </a:buClr>
              <a:buFont typeface="Wingdings 2" pitchFamily="18" charset="2"/>
              <a:buNone/>
              <a:defRPr/>
            </a:pPr>
            <a:r>
              <a:rPr lang="en-GB" sz="1000" b="1">
                <a:solidFill>
                  <a:srgbClr val="003082"/>
                </a:solidFill>
                <a:ea typeface="MS PGothic" pitchFamily="34" charset="-128"/>
                <a:cs typeface="+mn-cs"/>
              </a:rPr>
              <a:t>United States</a:t>
            </a:r>
          </a:p>
        </p:txBody>
      </p:sp>
      <p:sp>
        <p:nvSpPr>
          <p:cNvPr id="52" name="Rectangle 17"/>
          <p:cNvSpPr>
            <a:spLocks noChangeArrowheads="1"/>
          </p:cNvSpPr>
          <p:nvPr/>
        </p:nvSpPr>
        <p:spPr bwMode="auto">
          <a:xfrm>
            <a:off x="1697435" y="4354513"/>
            <a:ext cx="844417" cy="1052512"/>
          </a:xfrm>
          <a:prstGeom prst="rect">
            <a:avLst/>
          </a:prstGeom>
          <a:noFill/>
          <a:ln w="9525">
            <a:noFill/>
            <a:miter lim="800000"/>
            <a:headEnd/>
            <a:tailEnd/>
          </a:ln>
        </p:spPr>
        <p:txBody>
          <a:bodyPr lIns="0" rIns="0"/>
          <a:lstStyle/>
          <a:p>
            <a:pPr>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Canada*</a:t>
            </a:r>
          </a:p>
        </p:txBody>
      </p:sp>
      <p:sp>
        <p:nvSpPr>
          <p:cNvPr id="21523" name="Rounded Rectangle 46"/>
          <p:cNvSpPr>
            <a:spLocks noChangeArrowheads="1"/>
          </p:cNvSpPr>
          <p:nvPr/>
        </p:nvSpPr>
        <p:spPr bwMode="auto">
          <a:xfrm>
            <a:off x="404151" y="4683126"/>
            <a:ext cx="2227130" cy="733425"/>
          </a:xfrm>
          <a:prstGeom prst="roundRect">
            <a:avLst>
              <a:gd name="adj" fmla="val 4699"/>
            </a:avLst>
          </a:prstGeom>
          <a:gradFill rotWithShape="1">
            <a:gsLst>
              <a:gs pos="0">
                <a:srgbClr val="FFFFFF"/>
              </a:gs>
              <a:gs pos="70000">
                <a:srgbClr val="FFFFFF"/>
              </a:gs>
              <a:gs pos="100000">
                <a:srgbClr val="E0E0E0"/>
              </a:gs>
            </a:gsLst>
            <a:lin ang="5400000"/>
          </a:gradFill>
          <a:ln w="3175">
            <a:solidFill>
              <a:srgbClr val="53565A"/>
            </a:solidFill>
            <a:round/>
            <a:headEnd/>
            <a:tailEnd/>
          </a:ln>
          <a:effectLst>
            <a:outerShdw dist="38100" dir="2700000" rotWithShape="0">
              <a:srgbClr val="000000">
                <a:alpha val="42998"/>
              </a:srgbClr>
            </a:outerShdw>
          </a:effectLst>
        </p:spPr>
        <p:txBody>
          <a:bodyPr wrap="none" lIns="0" rIns="0"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algn="r" eaLnBrk="1" hangingPunct="1">
              <a:spcBef>
                <a:spcPct val="0"/>
              </a:spcBef>
              <a:buClrTx/>
              <a:buFontTx/>
              <a:buNone/>
            </a:pPr>
            <a:endParaRPr lang="en-US" altLang="en-US" b="1">
              <a:solidFill>
                <a:srgbClr val="000000"/>
              </a:solidFill>
              <a:ea typeface="MS PGothic" pitchFamily="34" charset="-128"/>
              <a:cs typeface="STKaiti"/>
            </a:endParaRPr>
          </a:p>
        </p:txBody>
      </p:sp>
      <p:sp>
        <p:nvSpPr>
          <p:cNvPr id="21524" name="Rounded Rectangle 38"/>
          <p:cNvSpPr>
            <a:spLocks noChangeArrowheads="1"/>
          </p:cNvSpPr>
          <p:nvPr/>
        </p:nvSpPr>
        <p:spPr bwMode="auto">
          <a:xfrm>
            <a:off x="404151" y="4683126"/>
            <a:ext cx="2227130" cy="225425"/>
          </a:xfrm>
          <a:prstGeom prst="roundRect">
            <a:avLst>
              <a:gd name="adj" fmla="val 16667"/>
            </a:avLst>
          </a:prstGeom>
          <a:solidFill>
            <a:srgbClr val="00BDF2"/>
          </a:solidFill>
          <a:ln>
            <a:noFill/>
          </a:ln>
          <a:effectLst>
            <a:outerShdw dist="38100" dir="2700000" rotWithShape="0">
              <a:srgbClr val="000000">
                <a:alpha val="42998"/>
              </a:srgbClr>
            </a:outerShdw>
          </a:effectLst>
          <a:extLst>
            <a:ext uri="{91240B29-F687-4F45-9708-019B960494DF}">
              <a14:hiddenLine xmlns:a14="http://schemas.microsoft.com/office/drawing/2010/main" w="12700">
                <a:solidFill>
                  <a:srgbClr val="000000"/>
                </a:solidFill>
                <a:round/>
                <a:headEnd/>
                <a:tailEnd/>
              </a14:hiddenLine>
            </a:ext>
          </a:extLst>
        </p:spPr>
        <p:txBody>
          <a:bodyPr wrap="none" lIns="0" rIns="0"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ct val="0"/>
              </a:spcBef>
              <a:buClrTx/>
              <a:buFontTx/>
              <a:buNone/>
            </a:pPr>
            <a:r>
              <a:rPr lang="en-GB" altLang="en-US" sz="1000" b="1">
                <a:solidFill>
                  <a:srgbClr val="FFFFFF"/>
                </a:solidFill>
                <a:ea typeface="MS PGothic" pitchFamily="34" charset="-128"/>
                <a:cs typeface="STKaiti"/>
              </a:rPr>
              <a:t>  Latin America</a:t>
            </a:r>
          </a:p>
        </p:txBody>
      </p:sp>
      <p:sp>
        <p:nvSpPr>
          <p:cNvPr id="56" name="Rectangle 16"/>
          <p:cNvSpPr>
            <a:spLocks noChangeArrowheads="1"/>
          </p:cNvSpPr>
          <p:nvPr/>
        </p:nvSpPr>
        <p:spPr bwMode="auto">
          <a:xfrm>
            <a:off x="502179" y="4889500"/>
            <a:ext cx="1073150" cy="1054100"/>
          </a:xfrm>
          <a:prstGeom prst="rect">
            <a:avLst/>
          </a:prstGeom>
          <a:noFill/>
          <a:ln w="9525">
            <a:noFill/>
            <a:miter lim="800000"/>
            <a:headEnd/>
            <a:tailEnd/>
          </a:ln>
        </p:spPr>
        <p:txBody>
          <a:bodyPr lIns="0" rIns="0"/>
          <a:lstStyle/>
          <a:p>
            <a:pPr marL="15875" indent="-15875">
              <a:spcBef>
                <a:spcPts val="200"/>
              </a:spcBef>
              <a:buClr>
                <a:srgbClr val="DC241F"/>
              </a:buClr>
              <a:defRPr/>
            </a:pPr>
            <a:r>
              <a:rPr lang="en-GB" sz="1000" i="1" dirty="0">
                <a:solidFill>
                  <a:srgbClr val="00843D"/>
                </a:solidFill>
                <a:ea typeface="MS PGothic" pitchFamily="34" charset="-128"/>
                <a:cs typeface="+mn-cs"/>
              </a:rPr>
              <a:t>Argentina</a:t>
            </a:r>
          </a:p>
          <a:p>
            <a:pPr marL="15875" indent="-15875">
              <a:spcBef>
                <a:spcPts val="200"/>
              </a:spcBef>
              <a:buClr>
                <a:srgbClr val="DC241F"/>
              </a:buClr>
              <a:buFont typeface="Wingdings 2" pitchFamily="18" charset="2"/>
              <a:buNone/>
              <a:defRPr/>
            </a:pPr>
            <a:r>
              <a:rPr lang="en-GB" sz="1000" b="1" i="1" dirty="0">
                <a:solidFill>
                  <a:srgbClr val="00B0B9"/>
                </a:solidFill>
                <a:ea typeface="MS PGothic" pitchFamily="34" charset="-128"/>
                <a:cs typeface="+mn-cs"/>
              </a:rPr>
              <a:t>Brazil</a:t>
            </a:r>
          </a:p>
        </p:txBody>
      </p:sp>
      <p:sp>
        <p:nvSpPr>
          <p:cNvPr id="57" name="Rectangle 17"/>
          <p:cNvSpPr>
            <a:spLocks noChangeArrowheads="1"/>
          </p:cNvSpPr>
          <p:nvPr/>
        </p:nvSpPr>
        <p:spPr bwMode="auto">
          <a:xfrm>
            <a:off x="1704314" y="4889500"/>
            <a:ext cx="844417" cy="1054100"/>
          </a:xfrm>
          <a:prstGeom prst="rect">
            <a:avLst/>
          </a:prstGeom>
          <a:noFill/>
          <a:ln w="9525">
            <a:noFill/>
            <a:miter lim="800000"/>
            <a:headEnd/>
            <a:tailEnd/>
          </a:ln>
        </p:spPr>
        <p:txBody>
          <a:bodyPr lIns="0" rIns="0"/>
          <a:lstStyle/>
          <a:p>
            <a:pPr>
              <a:spcBef>
                <a:spcPts val="200"/>
              </a:spcBef>
              <a:buClr>
                <a:srgbClr val="DC241F"/>
              </a:buClr>
              <a:buFont typeface="Wingdings 2" pitchFamily="18" charset="2"/>
              <a:buNone/>
              <a:defRPr/>
            </a:pPr>
            <a:r>
              <a:rPr lang="en-GB" sz="1000" i="1" dirty="0">
                <a:solidFill>
                  <a:srgbClr val="00843D"/>
                </a:solidFill>
                <a:ea typeface="MS PGothic" pitchFamily="34" charset="-128"/>
                <a:cs typeface="+mn-cs"/>
              </a:rPr>
              <a:t>Mexico</a:t>
            </a:r>
          </a:p>
        </p:txBody>
      </p:sp>
      <p:sp>
        <p:nvSpPr>
          <p:cNvPr id="58" name="Rectangle 19"/>
          <p:cNvSpPr>
            <a:spLocks noChangeArrowheads="1"/>
          </p:cNvSpPr>
          <p:nvPr/>
        </p:nvSpPr>
        <p:spPr bwMode="auto">
          <a:xfrm>
            <a:off x="6058827" y="4368800"/>
            <a:ext cx="1098946" cy="992188"/>
          </a:xfrm>
          <a:prstGeom prst="rect">
            <a:avLst/>
          </a:prstGeom>
          <a:noFill/>
          <a:ln w="9525">
            <a:noFill/>
            <a:miter lim="800000"/>
            <a:headEnd/>
            <a:tailEnd/>
          </a:ln>
        </p:spPr>
        <p:txBody>
          <a:bodyPr lIns="0" rIns="0"/>
          <a:lstStyle/>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Spain</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Sweden </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Switzerland</a:t>
            </a:r>
          </a:p>
          <a:p>
            <a:pPr marL="419100" indent="-419100">
              <a:spcBef>
                <a:spcPts val="200"/>
              </a:spcBef>
              <a:buClr>
                <a:srgbClr val="DC241F"/>
              </a:buClr>
              <a:buFont typeface="Wingdings 2" pitchFamily="18" charset="2"/>
              <a:buNone/>
              <a:defRPr/>
            </a:pPr>
            <a:r>
              <a:rPr lang="en-GB" sz="1000" b="1" i="1" dirty="0">
                <a:solidFill>
                  <a:srgbClr val="00BDF2"/>
                </a:solidFill>
                <a:ea typeface="MS PGothic" pitchFamily="34" charset="-128"/>
                <a:cs typeface="+mn-cs"/>
              </a:rPr>
              <a:t>Turkey</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UAE</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United Kingdom</a:t>
            </a:r>
          </a:p>
          <a:p>
            <a:pPr marL="419100" indent="-419100">
              <a:spcBef>
                <a:spcPts val="200"/>
              </a:spcBef>
              <a:buClr>
                <a:srgbClr val="DC241F"/>
              </a:buClr>
              <a:buFont typeface="Wingdings 2" pitchFamily="18" charset="2"/>
              <a:buNone/>
              <a:defRPr/>
            </a:pPr>
            <a:r>
              <a:rPr lang="en-GB" sz="1000" i="1" dirty="0">
                <a:solidFill>
                  <a:srgbClr val="00843D"/>
                </a:solidFill>
                <a:ea typeface="MS PGothic" pitchFamily="34" charset="-128"/>
                <a:cs typeface="+mn-cs"/>
              </a:rPr>
              <a:t>Ukraine</a:t>
            </a:r>
          </a:p>
        </p:txBody>
      </p:sp>
      <p:sp>
        <p:nvSpPr>
          <p:cNvPr id="59" name="Rectangle 19"/>
          <p:cNvSpPr>
            <a:spLocks noChangeArrowheads="1"/>
          </p:cNvSpPr>
          <p:nvPr/>
        </p:nvSpPr>
        <p:spPr bwMode="auto">
          <a:xfrm>
            <a:off x="8585200" y="4359275"/>
            <a:ext cx="990600" cy="992188"/>
          </a:xfrm>
          <a:prstGeom prst="rect">
            <a:avLst/>
          </a:prstGeom>
          <a:noFill/>
          <a:ln w="9525">
            <a:noFill/>
            <a:miter lim="800000"/>
            <a:headEnd/>
            <a:tailEnd/>
          </a:ln>
        </p:spPr>
        <p:txBody>
          <a:bodyPr lIns="0" rIns="0"/>
          <a:lstStyle/>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New Zealand</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Philippines</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Singapore*</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Taiwan (Intl)**</a:t>
            </a:r>
          </a:p>
          <a:p>
            <a:pPr marL="419100" indent="-419100">
              <a:spcBef>
                <a:spcPts val="200"/>
              </a:spcBef>
              <a:buClr>
                <a:srgbClr val="DC241F"/>
              </a:buClr>
              <a:buFont typeface="Wingdings 2" pitchFamily="18" charset="2"/>
              <a:buNone/>
              <a:defRPr/>
            </a:pPr>
            <a:r>
              <a:rPr lang="en-GB" sz="1000" b="1" dirty="0">
                <a:solidFill>
                  <a:srgbClr val="003082"/>
                </a:solidFill>
                <a:ea typeface="MS PGothic" pitchFamily="34" charset="-128"/>
                <a:cs typeface="+mn-cs"/>
              </a:rPr>
              <a:t>Thailand</a:t>
            </a:r>
          </a:p>
        </p:txBody>
      </p:sp>
      <p:sp>
        <p:nvSpPr>
          <p:cNvPr id="60" name="Freeform 124"/>
          <p:cNvSpPr>
            <a:spLocks noChangeAspect="1" noEditPoints="1"/>
          </p:cNvSpPr>
          <p:nvPr/>
        </p:nvSpPr>
        <p:spPr bwMode="gray">
          <a:xfrm>
            <a:off x="4094825" y="3952876"/>
            <a:ext cx="48154" cy="30163"/>
          </a:xfrm>
          <a:custGeom>
            <a:avLst/>
            <a:gdLst>
              <a:gd name="T0" fmla="*/ 2147483647 w 147"/>
              <a:gd name="T1" fmla="*/ 2147483647 h 77"/>
              <a:gd name="T2" fmla="*/ 2147483647 w 147"/>
              <a:gd name="T3" fmla="*/ 2147483647 h 77"/>
              <a:gd name="T4" fmla="*/ 2147483647 w 147"/>
              <a:gd name="T5" fmla="*/ 2147483647 h 77"/>
              <a:gd name="T6" fmla="*/ 2147483647 w 147"/>
              <a:gd name="T7" fmla="*/ 2147483647 h 77"/>
              <a:gd name="T8" fmla="*/ 2147483647 w 147"/>
              <a:gd name="T9" fmla="*/ 2147483647 h 77"/>
              <a:gd name="T10" fmla="*/ 2147483647 w 147"/>
              <a:gd name="T11" fmla="*/ 2147483647 h 77"/>
              <a:gd name="T12" fmla="*/ 2147483647 w 147"/>
              <a:gd name="T13" fmla="*/ 2147483647 h 77"/>
              <a:gd name="T14" fmla="*/ 0 w 147"/>
              <a:gd name="T15" fmla="*/ 2147483647 h 77"/>
              <a:gd name="T16" fmla="*/ 2147483647 w 147"/>
              <a:gd name="T17" fmla="*/ 2147483647 h 77"/>
              <a:gd name="T18" fmla="*/ 2147483647 w 147"/>
              <a:gd name="T19" fmla="*/ 2147483647 h 77"/>
              <a:gd name="T20" fmla="*/ 2147483647 w 147"/>
              <a:gd name="T21" fmla="*/ 2147483647 h 77"/>
              <a:gd name="T22" fmla="*/ 2147483647 w 147"/>
              <a:gd name="T23" fmla="*/ 2147483647 h 77"/>
              <a:gd name="T24" fmla="*/ 2147483647 w 147"/>
              <a:gd name="T25" fmla="*/ 2147483647 h 77"/>
              <a:gd name="T26" fmla="*/ 2147483647 w 147"/>
              <a:gd name="T27" fmla="*/ 2147483647 h 77"/>
              <a:gd name="T28" fmla="*/ 2147483647 w 147"/>
              <a:gd name="T29" fmla="*/ 2147483647 h 77"/>
              <a:gd name="T30" fmla="*/ 2147483647 w 147"/>
              <a:gd name="T31" fmla="*/ 2147483647 h 77"/>
              <a:gd name="T32" fmla="*/ 2147483647 w 147"/>
              <a:gd name="T33" fmla="*/ 2147483647 h 77"/>
              <a:gd name="T34" fmla="*/ 2147483647 w 147"/>
              <a:gd name="T35" fmla="*/ 2147483647 h 77"/>
              <a:gd name="T36" fmla="*/ 2147483647 w 147"/>
              <a:gd name="T37" fmla="*/ 2147483647 h 77"/>
              <a:gd name="T38" fmla="*/ 2147483647 w 147"/>
              <a:gd name="T39" fmla="*/ 2147483647 h 77"/>
              <a:gd name="T40" fmla="*/ 2147483647 w 147"/>
              <a:gd name="T41" fmla="*/ 2147483647 h 77"/>
              <a:gd name="T42" fmla="*/ 2147483647 w 147"/>
              <a:gd name="T43" fmla="*/ 2147483647 h 77"/>
              <a:gd name="T44" fmla="*/ 2147483647 w 147"/>
              <a:gd name="T45" fmla="*/ 2147483647 h 77"/>
              <a:gd name="T46" fmla="*/ 2147483647 w 147"/>
              <a:gd name="T47" fmla="*/ 2147483647 h 77"/>
              <a:gd name="T48" fmla="*/ 2147483647 w 147"/>
              <a:gd name="T49" fmla="*/ 2147483647 h 77"/>
              <a:gd name="T50" fmla="*/ 2147483647 w 147"/>
              <a:gd name="T51" fmla="*/ 2147483647 h 77"/>
              <a:gd name="T52" fmla="*/ 2147483647 w 147"/>
              <a:gd name="T53" fmla="*/ 2147483647 h 77"/>
              <a:gd name="T54" fmla="*/ 2147483647 w 147"/>
              <a:gd name="T55" fmla="*/ 2147483647 h 77"/>
              <a:gd name="T56" fmla="*/ 2147483647 w 147"/>
              <a:gd name="T57" fmla="*/ 2147483647 h 77"/>
              <a:gd name="T58" fmla="*/ 2147483647 w 147"/>
              <a:gd name="T59" fmla="*/ 2147483647 h 77"/>
              <a:gd name="T60" fmla="*/ 2147483647 w 147"/>
              <a:gd name="T61" fmla="*/ 0 h 77"/>
              <a:gd name="T62" fmla="*/ 2147483647 w 147"/>
              <a:gd name="T63" fmla="*/ 0 h 77"/>
              <a:gd name="T64" fmla="*/ 2147483647 w 147"/>
              <a:gd name="T65" fmla="*/ 2147483647 h 77"/>
              <a:gd name="T66" fmla="*/ 2147483647 w 147"/>
              <a:gd name="T67" fmla="*/ 2147483647 h 77"/>
              <a:gd name="T68" fmla="*/ 2147483647 w 147"/>
              <a:gd name="T69" fmla="*/ 2147483647 h 77"/>
              <a:gd name="T70" fmla="*/ 2147483647 w 147"/>
              <a:gd name="T71" fmla="*/ 2147483647 h 7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7"/>
              <a:gd name="T109" fmla="*/ 0 h 77"/>
              <a:gd name="T110" fmla="*/ 147 w 147"/>
              <a:gd name="T111" fmla="*/ 77 h 7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7" h="77">
                <a:moveTo>
                  <a:pt x="73" y="9"/>
                </a:moveTo>
                <a:lnTo>
                  <a:pt x="80" y="13"/>
                </a:lnTo>
                <a:lnTo>
                  <a:pt x="76" y="21"/>
                </a:lnTo>
                <a:lnTo>
                  <a:pt x="52" y="51"/>
                </a:lnTo>
                <a:lnTo>
                  <a:pt x="34" y="52"/>
                </a:lnTo>
                <a:lnTo>
                  <a:pt x="34" y="59"/>
                </a:lnTo>
                <a:lnTo>
                  <a:pt x="17" y="69"/>
                </a:lnTo>
                <a:lnTo>
                  <a:pt x="0" y="55"/>
                </a:lnTo>
                <a:lnTo>
                  <a:pt x="20" y="51"/>
                </a:lnTo>
                <a:lnTo>
                  <a:pt x="26" y="38"/>
                </a:lnTo>
                <a:lnTo>
                  <a:pt x="43" y="30"/>
                </a:lnTo>
                <a:lnTo>
                  <a:pt x="22" y="17"/>
                </a:lnTo>
                <a:lnTo>
                  <a:pt x="26" y="13"/>
                </a:lnTo>
                <a:lnTo>
                  <a:pt x="18" y="4"/>
                </a:lnTo>
                <a:lnTo>
                  <a:pt x="39" y="13"/>
                </a:lnTo>
                <a:lnTo>
                  <a:pt x="73" y="9"/>
                </a:lnTo>
                <a:close/>
                <a:moveTo>
                  <a:pt x="141" y="34"/>
                </a:moveTo>
                <a:lnTo>
                  <a:pt x="124" y="42"/>
                </a:lnTo>
                <a:lnTo>
                  <a:pt x="97" y="42"/>
                </a:lnTo>
                <a:lnTo>
                  <a:pt x="107" y="60"/>
                </a:lnTo>
                <a:lnTo>
                  <a:pt x="88" y="54"/>
                </a:lnTo>
                <a:lnTo>
                  <a:pt x="86" y="64"/>
                </a:lnTo>
                <a:lnTo>
                  <a:pt x="91" y="69"/>
                </a:lnTo>
                <a:lnTo>
                  <a:pt x="76" y="64"/>
                </a:lnTo>
                <a:lnTo>
                  <a:pt x="73" y="77"/>
                </a:lnTo>
                <a:lnTo>
                  <a:pt x="61" y="59"/>
                </a:lnTo>
                <a:lnTo>
                  <a:pt x="65" y="40"/>
                </a:lnTo>
                <a:lnTo>
                  <a:pt x="80" y="30"/>
                </a:lnTo>
                <a:lnTo>
                  <a:pt x="91" y="37"/>
                </a:lnTo>
                <a:lnTo>
                  <a:pt x="86" y="10"/>
                </a:lnTo>
                <a:lnTo>
                  <a:pt x="99" y="0"/>
                </a:lnTo>
                <a:lnTo>
                  <a:pt x="111" y="0"/>
                </a:lnTo>
                <a:lnTo>
                  <a:pt x="122" y="12"/>
                </a:lnTo>
                <a:lnTo>
                  <a:pt x="139" y="10"/>
                </a:lnTo>
                <a:lnTo>
                  <a:pt x="147" y="27"/>
                </a:lnTo>
                <a:lnTo>
                  <a:pt x="141" y="34"/>
                </a:lnTo>
                <a:close/>
              </a:path>
            </a:pathLst>
          </a:custGeom>
          <a:solidFill>
            <a:schemeClr val="hlink"/>
          </a:solidFill>
          <a:ln w="6350">
            <a:solidFill>
              <a:schemeClr val="bg1"/>
            </a:solidFill>
            <a:round/>
            <a:headEnd/>
            <a:tailEnd/>
          </a:ln>
        </p:spPr>
        <p:txBody>
          <a:bodyPr/>
          <a:lstStyle/>
          <a:p>
            <a:pPr algn="ctr">
              <a:defRPr/>
            </a:pPr>
            <a:endParaRPr lang="en-US" sz="1400">
              <a:solidFill>
                <a:srgbClr val="000000"/>
              </a:solidFill>
              <a:ea typeface="+mn-ea"/>
              <a:cs typeface="+mn-cs"/>
            </a:endParaRPr>
          </a:p>
        </p:txBody>
      </p:sp>
      <p:sp>
        <p:nvSpPr>
          <p:cNvPr id="53" name="TextBox 20"/>
          <p:cNvSpPr txBox="1">
            <a:spLocks noChangeArrowheads="1"/>
          </p:cNvSpPr>
          <p:nvPr/>
        </p:nvSpPr>
        <p:spPr bwMode="auto">
          <a:xfrm>
            <a:off x="543454" y="6440489"/>
            <a:ext cx="9068462" cy="369887"/>
          </a:xfrm>
          <a:prstGeom prst="rect">
            <a:avLst/>
          </a:prstGeom>
          <a:noFill/>
          <a:ln w="9525">
            <a:noFill/>
            <a:miter lim="800000"/>
            <a:headEnd/>
            <a:tailEnd/>
          </a:ln>
        </p:spPr>
        <p:txBody>
          <a:bodyPr lIns="0" tIns="0" rIns="0" bIns="0">
            <a:spAutoFit/>
          </a:bodyPr>
          <a:lstStyle/>
          <a:p>
            <a:pPr>
              <a:defRPr/>
            </a:pPr>
            <a:r>
              <a:rPr lang="en-US" sz="800" dirty="0">
                <a:solidFill>
                  <a:srgbClr val="53565A"/>
                </a:solidFill>
                <a:ea typeface="MS PGothic" pitchFamily="34" charset="-128"/>
                <a:cs typeface="+mn-cs"/>
              </a:rPr>
              <a:t>Current VCA local issuance footprint, as of November 2015 </a:t>
            </a:r>
          </a:p>
          <a:p>
            <a:pPr>
              <a:defRPr/>
            </a:pPr>
            <a:r>
              <a:rPr lang="en-US" sz="800" dirty="0">
                <a:solidFill>
                  <a:srgbClr val="53565A"/>
                </a:solidFill>
                <a:ea typeface="MS PGothic" pitchFamily="34" charset="-128"/>
                <a:cs typeface="+mn-cs"/>
              </a:rPr>
              <a:t>*Local regulatory restrictions may limit VCA use to certain  types of organizations and/or use cases</a:t>
            </a:r>
          </a:p>
          <a:p>
            <a:pPr>
              <a:defRPr/>
            </a:pPr>
            <a:r>
              <a:rPr lang="en-US" sz="800" dirty="0">
                <a:solidFill>
                  <a:srgbClr val="53565A"/>
                </a:solidFill>
                <a:ea typeface="MS PGothic" pitchFamily="34" charset="-128"/>
                <a:cs typeface="+mn-cs"/>
              </a:rPr>
              <a:t>**Taiwan Dollar (TWD) is available for international transactions only. Timing of in-country TWD is pending</a:t>
            </a:r>
          </a:p>
        </p:txBody>
      </p:sp>
      <p:grpSp>
        <p:nvGrpSpPr>
          <p:cNvPr id="21532" name="Group 205"/>
          <p:cNvGrpSpPr>
            <a:grpSpLocks/>
          </p:cNvGrpSpPr>
          <p:nvPr/>
        </p:nvGrpSpPr>
        <p:grpSpPr bwMode="auto">
          <a:xfrm>
            <a:off x="321602" y="3062288"/>
            <a:ext cx="1805781" cy="139700"/>
            <a:chOff x="257" y="1161"/>
            <a:chExt cx="1050" cy="88"/>
          </a:xfrm>
        </p:grpSpPr>
        <p:sp>
          <p:nvSpPr>
            <p:cNvPr id="21538" name="AutoShape 162"/>
            <p:cNvSpPr>
              <a:spLocks noChangeArrowheads="1"/>
            </p:cNvSpPr>
            <p:nvPr/>
          </p:nvSpPr>
          <p:spPr bwMode="auto">
            <a:xfrm>
              <a:off x="257" y="1161"/>
              <a:ext cx="89" cy="88"/>
            </a:xfrm>
            <a:prstGeom prst="roundRect">
              <a:avLst>
                <a:gd name="adj" fmla="val 16667"/>
              </a:avLst>
            </a:prstGeom>
            <a:solidFill>
              <a:srgbClr val="00BDF2"/>
            </a:solidFill>
            <a:ln w="9525">
              <a:solidFill>
                <a:schemeClr val="bg1"/>
              </a:solidFill>
              <a:round/>
              <a:headEnd/>
              <a:tailEnd/>
            </a:ln>
          </p:spPr>
          <p:txBody>
            <a:bodyPr wrap="none"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ct val="0"/>
                </a:spcBef>
                <a:buClrTx/>
                <a:buFontTx/>
                <a:buNone/>
              </a:pPr>
              <a:endParaRPr lang="en-US" altLang="en-US" sz="800">
                <a:solidFill>
                  <a:schemeClr val="tx1"/>
                </a:solidFill>
                <a:ea typeface="STKaiti"/>
                <a:cs typeface="STKaiti"/>
              </a:endParaRPr>
            </a:p>
          </p:txBody>
        </p:sp>
        <p:sp>
          <p:nvSpPr>
            <p:cNvPr id="21539" name="TextBox 20"/>
            <p:cNvSpPr txBox="1">
              <a:spLocks noChangeArrowheads="1"/>
            </p:cNvSpPr>
            <p:nvPr/>
          </p:nvSpPr>
          <p:spPr bwMode="auto">
            <a:xfrm>
              <a:off x="388" y="1166"/>
              <a:ext cx="919"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ct val="0"/>
                </a:spcBef>
                <a:buClrTx/>
                <a:buFontTx/>
                <a:buNone/>
              </a:pPr>
              <a:r>
                <a:rPr lang="en-US" altLang="en-US" sz="800" i="1">
                  <a:solidFill>
                    <a:srgbClr val="0A2A4A"/>
                  </a:solidFill>
                  <a:ea typeface="MS PGothic" pitchFamily="34" charset="-128"/>
                  <a:cs typeface="STKaiti"/>
                </a:rPr>
                <a:t>Planned–Implementing 2016*</a:t>
              </a:r>
            </a:p>
          </p:txBody>
        </p:sp>
      </p:grpSp>
      <p:sp>
        <p:nvSpPr>
          <p:cNvPr id="21533" name="AutoShape 158"/>
          <p:cNvSpPr>
            <a:spLocks noChangeArrowheads="1"/>
          </p:cNvSpPr>
          <p:nvPr/>
        </p:nvSpPr>
        <p:spPr bwMode="auto">
          <a:xfrm>
            <a:off x="321601" y="2844800"/>
            <a:ext cx="151342" cy="139700"/>
          </a:xfrm>
          <a:prstGeom prst="roundRect">
            <a:avLst>
              <a:gd name="adj" fmla="val 16667"/>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ct val="0"/>
              </a:spcBef>
              <a:buClrTx/>
              <a:buFontTx/>
              <a:buNone/>
            </a:pPr>
            <a:endParaRPr lang="en-US" altLang="en-US" sz="800">
              <a:solidFill>
                <a:srgbClr val="002060"/>
              </a:solidFill>
              <a:ea typeface="STKaiti"/>
              <a:cs typeface="STKaiti"/>
            </a:endParaRPr>
          </a:p>
        </p:txBody>
      </p:sp>
      <p:sp>
        <p:nvSpPr>
          <p:cNvPr id="21534" name="TextBox 20"/>
          <p:cNvSpPr txBox="1">
            <a:spLocks noChangeArrowheads="1"/>
          </p:cNvSpPr>
          <p:nvPr/>
        </p:nvSpPr>
        <p:spPr bwMode="auto">
          <a:xfrm>
            <a:off x="529696" y="2852739"/>
            <a:ext cx="1166019"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ct val="0"/>
              </a:spcBef>
              <a:buClrTx/>
              <a:buFontTx/>
              <a:buNone/>
            </a:pPr>
            <a:r>
              <a:rPr lang="en-US" altLang="en-US" sz="800" i="1">
                <a:solidFill>
                  <a:srgbClr val="0A2A4A"/>
                </a:solidFill>
                <a:ea typeface="MS PGothic" pitchFamily="34" charset="-128"/>
                <a:cs typeface="STKaiti"/>
              </a:rPr>
              <a:t>Current</a:t>
            </a:r>
          </a:p>
        </p:txBody>
      </p:sp>
      <p:sp>
        <p:nvSpPr>
          <p:cNvPr id="21535" name="AutoShape 162"/>
          <p:cNvSpPr>
            <a:spLocks noChangeArrowheads="1"/>
          </p:cNvSpPr>
          <p:nvPr/>
        </p:nvSpPr>
        <p:spPr bwMode="auto">
          <a:xfrm>
            <a:off x="321602" y="3290888"/>
            <a:ext cx="153061" cy="139700"/>
          </a:xfrm>
          <a:prstGeom prst="roundRect">
            <a:avLst>
              <a:gd name="adj" fmla="val 16667"/>
            </a:avLst>
          </a:prstGeom>
          <a:solidFill>
            <a:srgbClr val="00843D"/>
          </a:solidFill>
          <a:ln w="9525">
            <a:solidFill>
              <a:schemeClr val="bg1"/>
            </a:solidFill>
            <a:round/>
            <a:headEnd/>
            <a:tailEnd/>
          </a:ln>
        </p:spPr>
        <p:txBody>
          <a:bodyPr wrap="none" anchor="ct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ct val="0"/>
              </a:spcBef>
              <a:buClrTx/>
              <a:buFontTx/>
              <a:buNone/>
            </a:pPr>
            <a:endParaRPr lang="en-US" altLang="en-US" sz="800">
              <a:solidFill>
                <a:schemeClr val="tx1"/>
              </a:solidFill>
              <a:ea typeface="STKaiti"/>
              <a:cs typeface="STKaiti"/>
            </a:endParaRPr>
          </a:p>
        </p:txBody>
      </p:sp>
      <p:sp>
        <p:nvSpPr>
          <p:cNvPr id="21536" name="TextBox 20"/>
          <p:cNvSpPr txBox="1">
            <a:spLocks noChangeArrowheads="1"/>
          </p:cNvSpPr>
          <p:nvPr/>
        </p:nvSpPr>
        <p:spPr bwMode="auto">
          <a:xfrm>
            <a:off x="546894" y="3308351"/>
            <a:ext cx="1396471"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ct val="0"/>
              </a:spcBef>
              <a:buClrTx/>
              <a:buFontTx/>
              <a:buNone/>
            </a:pPr>
            <a:r>
              <a:rPr lang="en-US" altLang="en-US" sz="800" i="1">
                <a:solidFill>
                  <a:srgbClr val="0A2A4A"/>
                </a:solidFill>
                <a:ea typeface="MS PGothic" pitchFamily="34" charset="-128"/>
                <a:cs typeface="STKaiti"/>
              </a:rPr>
              <a:t>Planned–Current Pipeline*</a:t>
            </a:r>
          </a:p>
        </p:txBody>
      </p:sp>
      <p:sp>
        <p:nvSpPr>
          <p:cNvPr id="21537" name="TextBox 20"/>
          <p:cNvSpPr txBox="1">
            <a:spLocks noChangeArrowheads="1"/>
          </p:cNvSpPr>
          <p:nvPr/>
        </p:nvSpPr>
        <p:spPr bwMode="auto">
          <a:xfrm>
            <a:off x="529696" y="2541589"/>
            <a:ext cx="1166019"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7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1pPr>
            <a:lvl2pPr marL="742950" indent="-28575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2pPr>
            <a:lvl3pPr marL="11430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3pPr>
            <a:lvl4pPr marL="1600200" indent="-228600" eaLnBrk="0" hangingPunct="0">
              <a:spcBef>
                <a:spcPct val="25000"/>
              </a:spcBef>
              <a:buClr>
                <a:schemeClr val="tx2"/>
              </a:buClr>
              <a:buFont typeface="Arial" pitchFamily="34" charset="0"/>
              <a:buChar char="–"/>
              <a:defRPr sz="1400">
                <a:solidFill>
                  <a:srgbClr val="53565A"/>
                </a:solidFill>
                <a:latin typeface="Arial" pitchFamily="34" charset="0"/>
                <a:ea typeface="ヒラギノ角ゴ Pro W3"/>
                <a:cs typeface="Geneva" pitchFamily="34" charset="0"/>
              </a:defRPr>
            </a:lvl4pPr>
            <a:lvl5pPr marL="2057400" indent="-228600" eaLnBrk="0" hangingPunct="0">
              <a:spcBef>
                <a:spcPct val="25000"/>
              </a:spcBef>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5pPr>
            <a:lvl6pPr marL="25146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6pPr>
            <a:lvl7pPr marL="29718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7pPr>
            <a:lvl8pPr marL="34290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8pPr>
            <a:lvl9pPr marL="3886200" indent="-228600" eaLnBrk="0" fontAlgn="base" hangingPunct="0">
              <a:spcBef>
                <a:spcPct val="25000"/>
              </a:spcBef>
              <a:spcAft>
                <a:spcPct val="0"/>
              </a:spcAft>
              <a:buClr>
                <a:schemeClr val="tx2"/>
              </a:buClr>
              <a:buFont typeface="Symbol" pitchFamily="18" charset="2"/>
              <a:buChar char="·"/>
              <a:defRPr sz="1400">
                <a:solidFill>
                  <a:srgbClr val="53565A"/>
                </a:solidFill>
                <a:latin typeface="Arial" pitchFamily="34" charset="0"/>
                <a:ea typeface="ヒラギノ角ゴ Pro W3"/>
                <a:cs typeface="Geneva" pitchFamily="34" charset="0"/>
              </a:defRPr>
            </a:lvl9pPr>
          </a:lstStyle>
          <a:p>
            <a:pPr eaLnBrk="1" hangingPunct="1">
              <a:spcBef>
                <a:spcPct val="0"/>
              </a:spcBef>
              <a:buClrTx/>
              <a:buFontTx/>
              <a:buNone/>
            </a:pPr>
            <a:r>
              <a:rPr lang="en-US" altLang="en-US" sz="800" b="1" i="1">
                <a:solidFill>
                  <a:srgbClr val="0A2A4A"/>
                </a:solidFill>
                <a:ea typeface="MS PGothic" pitchFamily="34" charset="-128"/>
                <a:cs typeface="STKaiti"/>
              </a:rPr>
              <a:t>VCA Local </a:t>
            </a:r>
          </a:p>
          <a:p>
            <a:pPr eaLnBrk="1" hangingPunct="1">
              <a:spcBef>
                <a:spcPct val="0"/>
              </a:spcBef>
              <a:buClrTx/>
              <a:buFontTx/>
              <a:buNone/>
            </a:pPr>
            <a:r>
              <a:rPr lang="en-US" altLang="en-US" sz="800" b="1" i="1">
                <a:solidFill>
                  <a:srgbClr val="0A2A4A"/>
                </a:solidFill>
                <a:ea typeface="MS PGothic" pitchFamily="34" charset="-128"/>
                <a:cs typeface="STKaiti"/>
              </a:rPr>
              <a:t>Currency Footprint*</a:t>
            </a:r>
          </a:p>
        </p:txBody>
      </p:sp>
    </p:spTree>
    <p:custDataLst>
      <p:tags r:id="rId1"/>
    </p:custDataLst>
    <p:extLst>
      <p:ext uri="{BB962C8B-B14F-4D97-AF65-F5344CB8AC3E}">
        <p14:creationId xmlns:p14="http://schemas.microsoft.com/office/powerpoint/2010/main" val="17059152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AYOUT" val="ppLayoutTwoObjects"/>
</p:tagLst>
</file>

<file path=ppt/tags/tag2.xml><?xml version="1.0" encoding="utf-8"?>
<p:tagLst xmlns:a="http://schemas.openxmlformats.org/drawingml/2006/main" xmlns:r="http://schemas.openxmlformats.org/officeDocument/2006/relationships" xmlns:p="http://schemas.openxmlformats.org/presentationml/2006/main">
  <p:tag name="SSB" val="txtPageMessage"/>
</p:tagLst>
</file>

<file path=ppt/theme/theme1.xml><?xml version="1.0" encoding="utf-8"?>
<a:theme xmlns:a="http://schemas.openxmlformats.org/drawingml/2006/main" name="2_ICG_Pres (A4)">
  <a:themeElements>
    <a:clrScheme name="2_ICG_Pres (A4) 1">
      <a:dk1>
        <a:srgbClr val="53565A"/>
      </a:dk1>
      <a:lt1>
        <a:srgbClr val="FFFFFF"/>
      </a:lt1>
      <a:dk2>
        <a:srgbClr val="97999B"/>
      </a:dk2>
      <a:lt2>
        <a:srgbClr val="53565A"/>
      </a:lt2>
      <a:accent1>
        <a:srgbClr val="002D72"/>
      </a:accent1>
      <a:accent2>
        <a:srgbClr val="99ABC7"/>
      </a:accent2>
      <a:accent3>
        <a:srgbClr val="FFFFFF"/>
      </a:accent3>
      <a:accent4>
        <a:srgbClr val="46484C"/>
      </a:accent4>
      <a:accent5>
        <a:srgbClr val="AAADBC"/>
      </a:accent5>
      <a:accent6>
        <a:srgbClr val="8A9BB4"/>
      </a:accent6>
      <a:hlink>
        <a:srgbClr val="00BDF2"/>
      </a:hlink>
      <a:folHlink>
        <a:srgbClr val="99E4FA"/>
      </a:folHlink>
    </a:clrScheme>
    <a:fontScheme name="2_ICG_Pres (A4)">
      <a:majorFont>
        <a:latin typeface="Arial"/>
        <a:ea typeface="STKaiti"/>
        <a:cs typeface="Geneva"/>
      </a:majorFont>
      <a:minorFont>
        <a:latin typeface="Arial"/>
        <a:ea typeface="STKaiti"/>
        <a:cs typeface="Genev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400" b="0" i="0" u="none" strike="noStrike" cap="none" normalizeH="0" baseline="0" smtClean="0">
            <a:ln>
              <a:noFill/>
            </a:ln>
            <a:solidFill>
              <a:schemeClr val="tx1"/>
            </a:solidFill>
            <a:effectLst/>
            <a:latin typeface="Arial" pitchFamily="34" charset="0"/>
            <a:ea typeface="STKaiti" pitchFamily="2" charset="-122"/>
            <a:cs typeface="Geneva"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400" b="0" i="0" u="none" strike="noStrike" cap="none" normalizeH="0" baseline="0" smtClean="0">
            <a:ln>
              <a:noFill/>
            </a:ln>
            <a:solidFill>
              <a:schemeClr val="tx1"/>
            </a:solidFill>
            <a:effectLst/>
            <a:latin typeface="Arial" pitchFamily="34" charset="0"/>
            <a:ea typeface="STKaiti" pitchFamily="2" charset="-122"/>
            <a:cs typeface="Geneva" pitchFamily="34" charset="0"/>
          </a:defRPr>
        </a:defPPr>
      </a:lstStyle>
    </a:lnDef>
  </a:objectDefaults>
  <a:extraClrSchemeLst>
    <a:extraClrScheme>
      <a:clrScheme name="2_ICG_Pres (A4) 1">
        <a:dk1>
          <a:srgbClr val="53565A"/>
        </a:dk1>
        <a:lt1>
          <a:srgbClr val="FFFFFF"/>
        </a:lt1>
        <a:dk2>
          <a:srgbClr val="97999B"/>
        </a:dk2>
        <a:lt2>
          <a:srgbClr val="53565A"/>
        </a:lt2>
        <a:accent1>
          <a:srgbClr val="002D72"/>
        </a:accent1>
        <a:accent2>
          <a:srgbClr val="99ABC7"/>
        </a:accent2>
        <a:accent3>
          <a:srgbClr val="FFFFFF"/>
        </a:accent3>
        <a:accent4>
          <a:srgbClr val="46484C"/>
        </a:accent4>
        <a:accent5>
          <a:srgbClr val="AAADBC"/>
        </a:accent5>
        <a:accent6>
          <a:srgbClr val="8A9BB4"/>
        </a:accent6>
        <a:hlink>
          <a:srgbClr val="00BDF2"/>
        </a:hlink>
        <a:folHlink>
          <a:srgbClr val="99E4F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GTS Marketing" ma:contentTypeID="0x010100C61C34D71181934CA8B309C96EF6D23000A6345ABF8A68F5409B3C50882F3938D7" ma:contentTypeVersion="13" ma:contentTypeDescription="" ma:contentTypeScope="" ma:versionID="c4a7dc31df0d651e570fe4a4c963a864">
  <xsd:schema xmlns:xsd="http://www.w3.org/2001/XMLSchema" xmlns:p="http://schemas.microsoft.com/office/2006/metadata/properties" xmlns:ns2="91c8d08c-c9d4-4899-b459-e009e5df4245" xmlns:ns3="0fad8772-26b1-4430-88b5-ff981938ba40" targetNamespace="http://schemas.microsoft.com/office/2006/metadata/properties" ma:root="true" ma:fieldsID="aeebc146b1c41a17fd53cd52ea3d2a4a" ns2:_="" ns3:_="">
    <xsd:import namespace="91c8d08c-c9d4-4899-b459-e009e5df4245"/>
    <xsd:import namespace="0fad8772-26b1-4430-88b5-ff981938ba40"/>
    <xsd:element name="properties">
      <xsd:complexType>
        <xsd:sequence>
          <xsd:element name="documentManagement">
            <xsd:complexType>
              <xsd:all>
                <xsd:element ref="ns2:Information_x0020_Type" minOccurs="0"/>
                <xsd:element ref="ns2:Business_x0020_Area" minOccurs="0"/>
                <xsd:element ref="ns2:Solutions_x0020_and_x0020_Capabilities" minOccurs="0"/>
                <xsd:element ref="ns2:Sub-products" minOccurs="0"/>
                <xsd:element ref="ns2:Client_x0020_Segment" minOccurs="0"/>
                <xsd:element ref="ns2:Geographies" minOccurs="0"/>
                <xsd:element ref="ns2:Functions" minOccurs="0"/>
                <xsd:element ref="ns2:Confidentiality"/>
                <xsd:element ref="ns3:Content_x0020_Owner"/>
                <xsd:element ref="ns3:SFS_x0020_Matrix_x0020__x002d__x0020_Segment_x002f_Product" minOccurs="0"/>
                <xsd:element ref="ns3:Investors_x0020_Matrix_x0020__x002d__x0020_Products" minOccurs="0"/>
                <xsd:element ref="ns3:Investors_x0020_Matrix_x0020__x002d__x0020_Thought_x0020_Leadership" minOccurs="0"/>
              </xsd:all>
            </xsd:complexType>
          </xsd:element>
        </xsd:sequence>
      </xsd:complexType>
    </xsd:element>
  </xsd:schema>
  <xsd:schema xmlns:xsd="http://www.w3.org/2001/XMLSchema" xmlns:dms="http://schemas.microsoft.com/office/2006/documentManagement/types" targetNamespace="91c8d08c-c9d4-4899-b459-e009e5df4245" elementFormDefault="qualified">
    <xsd:import namespace="http://schemas.microsoft.com/office/2006/documentManagement/types"/>
    <xsd:element name="Information_x0020_Type" ma:index="8" nillable="true" ma:displayName="Information Type" ma:format="Dropdown" ma:internalName="Information_x0020_Type">
      <xsd:simpleType>
        <xsd:restriction base="dms:Choice">
          <xsd:enumeration value="Advertisement"/>
          <xsd:enumeration value="Article"/>
          <xsd:enumeration value="Award"/>
          <xsd:enumeration value="Award Backup File"/>
          <xsd:enumeration value="Brochures"/>
          <xsd:enumeration value="Business Intelligence"/>
          <xsd:enumeration value="Case Studies"/>
          <xsd:enumeration value="Client Webinar"/>
          <xsd:enumeration value="Deal"/>
          <xsd:enumeration value="Event/Conference"/>
          <xsd:enumeration value="Form"/>
          <xsd:enumeration value="Industry Report"/>
          <xsd:enumeration value="Internal Training / Webinar"/>
          <xsd:enumeration value="Minutes"/>
          <xsd:enumeration value="Organization"/>
          <xsd:enumeration value="Other Coverage"/>
          <xsd:enumeration value="Presentation"/>
          <xsd:enumeration value="Press Release"/>
          <xsd:enumeration value="Product Information"/>
          <xsd:enumeration value="Proposal"/>
          <xsd:enumeration value="Regulation"/>
          <xsd:enumeration value="Research"/>
          <xsd:enumeration value="Risk/Compliance Materials"/>
          <xsd:enumeration value="Sales"/>
          <xsd:enumeration value="Slip Sheet"/>
          <xsd:enumeration value="Survey"/>
          <xsd:enumeration value="Template"/>
        </xsd:restriction>
      </xsd:simpleType>
    </xsd:element>
    <xsd:element name="Business_x0020_Area" ma:index="9" nillable="true" ma:displayName="Business Area" ma:format="Dropdown" ma:internalName="Business_x0020_Area">
      <xsd:simpleType>
        <xsd:restriction base="dms:Choice">
          <xsd:enumeration value="Citi Transaction Services"/>
          <xsd:enumeration value="Institutional Clients Group"/>
        </xsd:restriction>
      </xsd:simpleType>
    </xsd:element>
    <xsd:element name="Solutions_x0020_and_x0020_Capabilities" ma:index="10" nillable="true" ma:displayName="Solutions" ma:internalName="Solutions_x0020_and_x0020_Capabilities">
      <xsd:complexType>
        <xsd:complexContent>
          <xsd:extension base="dms:MultiChoice">
            <xsd:sequence>
              <xsd:element name="Value" maxOccurs="unbounded" minOccurs="0" nillable="true">
                <xsd:simpleType>
                  <xsd:restriction base="dms:Choice">
                    <xsd:enumeration value="TTS"/>
                    <xsd:enumeration value="SFS"/>
                  </xsd:restriction>
                </xsd:simpleType>
              </xsd:element>
            </xsd:sequence>
          </xsd:extension>
        </xsd:complexContent>
      </xsd:complexType>
    </xsd:element>
    <xsd:element name="Sub-products" ma:index="11" nillable="true" ma:displayName="Products" ma:internalName="Sub_x002d_products">
      <xsd:complexType>
        <xsd:complexContent>
          <xsd:extension base="dms:MultiChoice">
            <xsd:sequence>
              <xsd:element name="Value" maxOccurs="unbounded" minOccurs="0" nillable="true">
                <xsd:simpleType>
                  <xsd:restriction base="dms:Choice">
                    <xsd:enumeration value="TTS: Account Services"/>
                    <xsd:enumeration value="TTS: Clearing"/>
                    <xsd:enumeration value="TTS: Commercial Cards"/>
                    <xsd:enumeration value="TTS: Export Agency Finance"/>
                    <xsd:enumeration value="TTS: Channel and Enterprise Services"/>
                    <xsd:enumeration value="TTS: Liquidity and Investments"/>
                    <xsd:enumeration value="TTS: Payments"/>
                    <xsd:enumeration value="TTS: Prepaid Services"/>
                    <xsd:enumeration value="TTS: Receivables"/>
                    <xsd:enumeration value="TTS: Trade Services"/>
                    <xsd:enumeration value="TTS: Trade Finance"/>
                    <xsd:enumeration value="SFS: Agency and Trust"/>
                    <xsd:enumeration value="SFS: Alternative Investments"/>
                    <xsd:enumeration value="SFS: Clearing and Settlement"/>
                    <xsd:enumeration value="SFS: Depositary Receipts"/>
                    <xsd:enumeration value="SFS: Direct Custody and Clearing"/>
                    <xsd:enumeration value="SFS: Electronic Markets"/>
                    <xsd:enumeration value="SFS: Execution to Custody"/>
                    <xsd:enumeration value="SFS: Fund Services"/>
                    <xsd:enumeration value="SFS: Global Custody"/>
                    <xsd:enumeration value="SFS: Global Depositary Notes"/>
                    <xsd:enumeration value="SFS: Hedge Fund Services"/>
                    <xsd:enumeration value="SFS: Institutional Trust and Pension"/>
                    <xsd:enumeration value="SFS: Investment Administration Services"/>
                    <xsd:enumeration value="SFS: Investor Services"/>
                    <xsd:enumeration value="SFS: Private Equity Services"/>
                    <xsd:enumeration value="SFS: Securities Finance"/>
                  </xsd:restriction>
                </xsd:simpleType>
              </xsd:element>
            </xsd:sequence>
          </xsd:extension>
        </xsd:complexContent>
      </xsd:complexType>
    </xsd:element>
    <xsd:element name="Client_x0020_Segment" ma:index="12" nillable="true" ma:displayName="Client Segment" ma:internalName="Client_x0020_Segment">
      <xsd:complexType>
        <xsd:complexContent>
          <xsd:extension base="dms:MultiChoice">
            <xsd:sequence>
              <xsd:element name="Value" maxOccurs="unbounded" minOccurs="0" nillable="true">
                <xsd:simpleType>
                  <xsd:restriction base="dms:Choice">
                    <xsd:enumeration value="Banks"/>
                    <xsd:enumeration value="Corporates"/>
                    <xsd:enumeration value="Financial Institutions"/>
                    <xsd:enumeration value="Intermediaries"/>
                    <xsd:enumeration value="Investors"/>
                    <xsd:enumeration value="Issuers"/>
                    <xsd:enumeration value="Public Sector"/>
                    <xsd:enumeration value="N/A"/>
                  </xsd:restriction>
                </xsd:simpleType>
              </xsd:element>
            </xsd:sequence>
          </xsd:extension>
        </xsd:complexContent>
      </xsd:complexType>
    </xsd:element>
    <xsd:element name="Geographies" ma:index="13" nillable="true" ma:displayName="Geographies" ma:description="(Check all 4 regions for Global)" ma:internalName="Geographies">
      <xsd:complexType>
        <xsd:complexContent>
          <xsd:extension base="dms:MultiChoice">
            <xsd:sequence>
              <xsd:element name="Value" maxOccurs="unbounded" minOccurs="0" nillable="true">
                <xsd:simpleType>
                  <xsd:restriction base="dms:Choice">
                    <xsd:enumeration value="Asia Pacific"/>
                    <xsd:enumeration value="EMEA"/>
                    <xsd:enumeration value="LATAM"/>
                    <xsd:enumeration value="North America"/>
                  </xsd:restriction>
                </xsd:simpleType>
              </xsd:element>
            </xsd:sequence>
          </xsd:extension>
        </xsd:complexContent>
      </xsd:complexType>
    </xsd:element>
    <xsd:element name="Functions" ma:index="14" nillable="true" ma:displayName="Functions" ma:internalName="Functions">
      <xsd:complexType>
        <xsd:complexContent>
          <xsd:extension base="dms:MultiChoice">
            <xsd:sequence>
              <xsd:element name="Value" maxOccurs="unbounded" minOccurs="0" nillable="true">
                <xsd:simpleType>
                  <xsd:restriction base="dms:Choice">
                    <xsd:enumeration value="Audit"/>
                    <xsd:enumeration value="Business Development"/>
                    <xsd:enumeration value="Business Management"/>
                    <xsd:enumeration value="Client Delivery"/>
                    <xsd:enumeration value="Compliance"/>
                    <xsd:enumeration value="Finance"/>
                    <xsd:enumeration value="Human Resources"/>
                    <xsd:enumeration value="Knowledge Sharing and Collaboration"/>
                    <xsd:enumeration value="Legal"/>
                    <xsd:enumeration value="Marketing"/>
                    <xsd:enumeration value="Product Management"/>
                    <xsd:enumeration value="Operations"/>
                    <xsd:enumeration value="Research &amp; Innovation"/>
                    <xsd:enumeration value="Risk"/>
                    <xsd:enumeration value="N/A"/>
                  </xsd:restriction>
                </xsd:simpleType>
              </xsd:element>
            </xsd:sequence>
          </xsd:extension>
        </xsd:complexContent>
      </xsd:complexType>
    </xsd:element>
    <xsd:element name="Confidentiality" ma:index="15" ma:displayName="Confidentiality" ma:default="Internal Use (default)" ma:format="Dropdown" ma:internalName="Confidentiality">
      <xsd:simpleType>
        <xsd:restriction base="dms:Choice">
          <xsd:enumeration value="Internal Use (default)"/>
          <xsd:enumeration value="External Use"/>
        </xsd:restriction>
      </xsd:simpleType>
    </xsd:element>
  </xsd:schema>
  <xsd:schema xmlns:xsd="http://www.w3.org/2001/XMLSchema" xmlns:dms="http://schemas.microsoft.com/office/2006/documentManagement/types" targetNamespace="0fad8772-26b1-4430-88b5-ff981938ba40" elementFormDefault="qualified">
    <xsd:import namespace="http://schemas.microsoft.com/office/2006/documentManagement/types"/>
    <xsd:element name="Content_x0020_Owner" ma:index="16" ma:displayName="Content Owner" ma:description="This person is not always necessarily the user that is uploading the file.  It is typically the person that either produces the content or manages how the content is to be used." ma:internalName="Content_x0020_Owner">
      <xsd:simpleType>
        <xsd:restriction base="dms:Text">
          <xsd:maxLength value="255"/>
        </xsd:restriction>
      </xsd:simpleType>
    </xsd:element>
    <xsd:element name="SFS_x0020_Matrix_x0020__x002d__x0020_Segment_x002f_Product" ma:index="17" nillable="true" ma:displayName="Investors Matrix - Segment" ma:description="(To have item appear in the Investors Matrix, select one choice from the drop-down list)" ma:format="Dropdown" ma:internalName="SFS_x0020_Matrix_x0020__x002d__x0020_Segment_x002f_Product">
      <xsd:simpleType>
        <xsd:restriction base="dms:Choice">
          <xsd:enumeration value="Alternatives"/>
          <xsd:enumeration value="Asset Manager"/>
          <xsd:enumeration value="Wealth Manager"/>
          <xsd:enumeration value="All"/>
          <xsd:enumeration value="N/A"/>
        </xsd:restriction>
      </xsd:simpleType>
    </xsd:element>
    <xsd:element name="Investors_x0020_Matrix_x0020__x002d__x0020_Products" ma:index="18" nillable="true" ma:displayName="Investors Matrix - Product" ma:description="(To have item appear in the Investors Matrix, select one choice from the drop-down list)" ma:format="Dropdown" ma:internalName="Investors_x0020_Matrix_x0020__x002d__x0020_Products">
      <xsd:simpleType>
        <xsd:restriction base="dms:Choice">
          <xsd:enumeration value="Custody"/>
          <xsd:enumeration value="Fund Services"/>
          <xsd:enumeration value="Investing and Financing"/>
          <xsd:enumeration value="Middle Office"/>
          <xsd:enumeration value="All"/>
          <xsd:enumeration value="N/A"/>
        </xsd:restriction>
      </xsd:simpleType>
    </xsd:element>
    <xsd:element name="Investors_x0020_Matrix_x0020__x002d__x0020_Thought_x0020_Leadership" ma:index="19" nillable="true" ma:displayName="Investors Matrix - Thought Leadership" ma:description="(If you select &quot;Yes,&quot; please also select &quot;N/A&quot; for both &quot;Investors Matrix - Product&quot; and &quot;Investors Matrix - Segment&quot;)" ma:format="RadioButtons" ma:internalName="Investors_x0020_Matrix_x0020__x002d__x0020_Thought_x0020_Leadership">
      <xsd:simpleType>
        <xsd:restriction base="dms:Choice">
          <xsd:enumeration value="Yes"/>
          <xsd:enumeration value="N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_______________________________"/>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Information_x0020_Type xmlns="91c8d08c-c9d4-4899-b459-e009e5df4245" xsi:nil="true"/>
    <Client_x0020_Segment xmlns="91c8d08c-c9d4-4899-b459-e009e5df4245"/>
    <Confidentiality xmlns="91c8d08c-c9d4-4899-b459-e009e5df4245">Internal Use (default)</Confidentiality>
    <Business_x0020_Area xmlns="91c8d08c-c9d4-4899-b459-e009e5df4245" xsi:nil="true"/>
    <Sub-products xmlns="91c8d08c-c9d4-4899-b459-e009e5df4245"/>
    <Content_x0020_Owner xmlns="0fad8772-26b1-4430-88b5-ff981938ba40">Larson, Ellen [ICG-GTS]</Content_x0020_Owner>
    <SFS_x0020_Matrix_x0020__x002d__x0020_Segment_x002f_Product xmlns="0fad8772-26b1-4430-88b5-ff981938ba40" xsi:nil="true"/>
    <Solutions_x0020_and_x0020_Capabilities xmlns="91c8d08c-c9d4-4899-b459-e009e5df4245"/>
    <Investors_x0020_Matrix_x0020__x002d__x0020_Products xmlns="0fad8772-26b1-4430-88b5-ff981938ba40" xsi:nil="true"/>
    <Investors_x0020_Matrix_x0020__x002d__x0020_Thought_x0020_Leadership xmlns="0fad8772-26b1-4430-88b5-ff981938ba40" xsi:nil="true"/>
    <Geographies xmlns="91c8d08c-c9d4-4899-b459-e009e5df4245"/>
    <Functions xmlns="91c8d08c-c9d4-4899-b459-e009e5df4245"/>
  </documentManagement>
</p:properties>
</file>

<file path=customXml/itemProps1.xml><?xml version="1.0" encoding="utf-8"?>
<ds:datastoreItem xmlns:ds="http://schemas.openxmlformats.org/officeDocument/2006/customXml" ds:itemID="{8595C9F2-67CF-4DB3-B46E-9045DA8A34EA}">
  <ds:schemaRefs>
    <ds:schemaRef ds:uri="http://schemas.microsoft.com/office/2006/metadata/longProperties"/>
  </ds:schemaRefs>
</ds:datastoreItem>
</file>

<file path=customXml/itemProps2.xml><?xml version="1.0" encoding="utf-8"?>
<ds:datastoreItem xmlns:ds="http://schemas.openxmlformats.org/officeDocument/2006/customXml" ds:itemID="{16290E6D-43F5-4547-A46C-8A999DA09BA9}">
  <ds:schemaRefs>
    <ds:schemaRef ds:uri="http://schemas.microsoft.com/sharepoint/v3/contenttype/forms"/>
  </ds:schemaRefs>
</ds:datastoreItem>
</file>

<file path=customXml/itemProps3.xml><?xml version="1.0" encoding="utf-8"?>
<ds:datastoreItem xmlns:ds="http://schemas.openxmlformats.org/officeDocument/2006/customXml" ds:itemID="{684EEB6D-F45A-44DD-B1AB-2156ED1500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c8d08c-c9d4-4899-b459-e009e5df4245"/>
    <ds:schemaRef ds:uri="0fad8772-26b1-4430-88b5-ff981938ba40"/>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4.xml><?xml version="1.0" encoding="utf-8"?>
<ds:datastoreItem xmlns:ds="http://schemas.openxmlformats.org/officeDocument/2006/customXml" ds:itemID="{82C8DC6E-195E-43C7-B278-27B96FDFF02E}">
  <ds:schemaRefs>
    <ds:schemaRef ds:uri="http://purl.org/dc/dcmitype/"/>
    <ds:schemaRef ds:uri="http://purl.org/dc/elements/1.1/"/>
    <ds:schemaRef ds:uri="http://purl.org/dc/terms/"/>
    <ds:schemaRef ds:uri="http://www.w3.org/XML/1998/namespace"/>
    <ds:schemaRef ds:uri="0fad8772-26b1-4430-88b5-ff981938ba40"/>
    <ds:schemaRef ds:uri="http://schemas.microsoft.com/office/2006/metadata/properties"/>
    <ds:schemaRef ds:uri="http://schemas.microsoft.com/office/2006/documentManagement/types"/>
    <ds:schemaRef ds:uri="http://schemas.openxmlformats.org/package/2006/metadata/core-properties"/>
    <ds:schemaRef ds:uri="91c8d08c-c9d4-4899-b459-e009e5df4245"/>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22152</TotalTime>
  <Words>156</Words>
  <Application>Microsoft Office PowerPoint</Application>
  <PresentationFormat>A4 Paper (210x297 mm)</PresentationFormat>
  <Paragraphs>67</Paragraphs>
  <Slides>1</Slides>
  <Notes>1</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2_ICG_Pres (A4)</vt:lpstr>
      <vt:lpstr>Custom Design</vt:lpstr>
      <vt:lpstr>Citi Virtual Card Accounts – Continued Global Expansion</vt:lpstr>
    </vt:vector>
  </TitlesOfParts>
  <Company>Lippincott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ICG_Pres_CTS_A4_EMEA 2003</dc:title>
  <dc:creator>Goh, Hui Jean [ICG]</dc:creator>
  <cp:lastModifiedBy>Tubman, Tara [ICG-CTSB]</cp:lastModifiedBy>
  <cp:revision>1596</cp:revision>
  <cp:lastPrinted>2015-12-16T07:04:16Z</cp:lastPrinted>
  <dcterms:created xsi:type="dcterms:W3CDTF">2007-05-25T22:38:05Z</dcterms:created>
  <dcterms:modified xsi:type="dcterms:W3CDTF">2015-12-16T13:33:08Z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OCOpt">
    <vt:lpwstr>1</vt:lpwstr>
  </property>
  <property fmtid="{D5CDD505-2E9C-101B-9397-08002B2CF9AE}" pid="3" name="PNSOpt">
    <vt:lpwstr>1s</vt:lpwstr>
  </property>
  <property fmtid="{D5CDD505-2E9C-101B-9397-08002B2CF9AE}" pid="4" name="Regions">
    <vt:lpwstr>1;#EMEA;#2;#Asia Pacific;#3;#Japan;#4;#North America;#5;#Latin America</vt:lpwstr>
  </property>
  <property fmtid="{D5CDD505-2E9C-101B-9397-08002B2CF9AE}" pid="5" name="TaxonomyHierarchical">
    <vt:lpwstr/>
  </property>
  <property fmtid="{D5CDD505-2E9C-101B-9397-08002B2CF9AE}" pid="6" name="ContentType">
    <vt:lpwstr>GTS Marketing</vt:lpwstr>
  </property>
  <property fmtid="{D5CDD505-2E9C-101B-9397-08002B2CF9AE}" pid="7" name="Pitchbook Compatible">
    <vt:lpwstr>Yes</vt:lpwstr>
  </property>
</Properties>
</file>